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a623d5304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a623d5304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c66de6d729_4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c66de6d729_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c66de6d729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c66de6d729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a7cf632f2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a7cf632f2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a623d5304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a623d5304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a7cf632f2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a7cf632f2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a0accaa45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a0accaa45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Print off</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9c3c703ec5_0_10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9c3c703ec5_0_1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9c3c703ec5_0_1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9c3c703ec5_0_1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Ahead of the game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9c3c703ec5_0_1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9c3c703ec5_0_1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a7b853614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a7b853614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Yellow"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540990" y="1445125"/>
            <a:ext cx="5298600" cy="13143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b="1"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 name="Google Shape;11;p2"/>
          <p:cNvSpPr txBox="1"/>
          <p:nvPr>
            <p:ph idx="1" type="subTitle"/>
          </p:nvPr>
        </p:nvSpPr>
        <p:spPr>
          <a:xfrm>
            <a:off x="551345" y="3225154"/>
            <a:ext cx="2607900" cy="63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rgbClr val="000000"/>
              </a:buClr>
              <a:buSzPts val="2000"/>
              <a:buNone/>
              <a:defRPr b="1" sz="200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slide - Red">
  <p:cSld name="SECTION_TITLE_AND_DESCRIPTION">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11"/>
          <p:cNvSpPr txBox="1"/>
          <p:nvPr>
            <p:ph type="title"/>
          </p:nvPr>
        </p:nvSpPr>
        <p:spPr>
          <a:xfrm>
            <a:off x="370350" y="2225100"/>
            <a:ext cx="8403300" cy="693300"/>
          </a:xfrm>
          <a:prstGeom prst="rect">
            <a:avLst/>
          </a:prstGeom>
        </p:spPr>
        <p:txBody>
          <a:bodyPr anchorCtr="0" anchor="t" bIns="91425" lIns="91425" spcFirstLastPara="1" rIns="91425" wrap="square" tIns="91425">
            <a:normAutofit/>
          </a:bodyPr>
          <a:lstStyle>
            <a:lvl1pPr lvl="0" algn="ctr">
              <a:spcBef>
                <a:spcPts val="0"/>
              </a:spcBef>
              <a:spcAft>
                <a:spcPts val="0"/>
              </a:spcAft>
              <a:buClr>
                <a:srgbClr val="000000"/>
              </a:buClr>
              <a:buSzPts val="3500"/>
              <a:buNone/>
              <a:defRPr b="1" sz="3500">
                <a:solidFill>
                  <a:srgbClr val="000000"/>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copy, 2 columns - Red">
  <p:cSld name="CAPTION_ONLY">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12"/>
          <p:cNvSpPr txBox="1"/>
          <p:nvPr>
            <p:ph type="title"/>
          </p:nvPr>
        </p:nvSpPr>
        <p:spPr>
          <a:xfrm>
            <a:off x="569201" y="4450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500"/>
              <a:buNone/>
              <a:defRPr b="1"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 name="Google Shape;43;p12"/>
          <p:cNvSpPr txBox="1"/>
          <p:nvPr>
            <p:ph idx="1" type="body"/>
          </p:nvPr>
        </p:nvSpPr>
        <p:spPr>
          <a:xfrm>
            <a:off x="579550"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44" name="Google Shape;44;p12"/>
          <p:cNvSpPr txBox="1"/>
          <p:nvPr>
            <p:ph idx="2" type="body"/>
          </p:nvPr>
        </p:nvSpPr>
        <p:spPr>
          <a:xfrm>
            <a:off x="4263850"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title, 1 column copy - Red">
  <p:cSld name="BIG_NUMBER">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13"/>
          <p:cNvSpPr txBox="1"/>
          <p:nvPr>
            <p:ph idx="1" type="body"/>
          </p:nvPr>
        </p:nvSpPr>
        <p:spPr>
          <a:xfrm>
            <a:off x="579550" y="1533499"/>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47" name="Google Shape;47;p13"/>
          <p:cNvSpPr txBox="1"/>
          <p:nvPr>
            <p:ph type="title"/>
          </p:nvPr>
        </p:nvSpPr>
        <p:spPr>
          <a:xfrm>
            <a:off x="569201" y="9022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500"/>
              <a:buNone/>
              <a:defRPr b="1"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title, 1 column copy - Red" type="blank">
  <p:cSld name="BLANK">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50" name="Google Shape;50;p14"/>
          <p:cNvSpPr txBox="1"/>
          <p:nvPr>
            <p:ph type="title"/>
          </p:nvPr>
        </p:nvSpPr>
        <p:spPr>
          <a:xfrm>
            <a:off x="3781176" y="4450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500"/>
              <a:buNone/>
              <a:defRPr b="1"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1" name="Google Shape;51;p14"/>
          <p:cNvSpPr txBox="1"/>
          <p:nvPr>
            <p:ph idx="1" type="body"/>
          </p:nvPr>
        </p:nvSpPr>
        <p:spPr>
          <a:xfrm>
            <a:off x="3791525"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4">
    <p:spTree>
      <p:nvGrpSpPr>
        <p:cNvPr id="52" name="Shape 52"/>
        <p:cNvGrpSpPr/>
        <p:nvPr/>
      </p:nvGrpSpPr>
      <p:grpSpPr>
        <a:xfrm>
          <a:off x="0" y="0"/>
          <a:ext cx="0" cy="0"/>
          <a:chOff x="0" y="0"/>
          <a:chExt cx="0" cy="0"/>
        </a:xfrm>
      </p:grpSpPr>
      <p:sp>
        <p:nvSpPr>
          <p:cNvPr id="53" name="Google Shape;53;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lumn copy - Red">
  <p:cSld name="BLANK_1">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6" name="Google Shape;56;p16"/>
          <p:cNvSpPr txBox="1"/>
          <p:nvPr>
            <p:ph type="title"/>
          </p:nvPr>
        </p:nvSpPr>
        <p:spPr>
          <a:xfrm>
            <a:off x="569201" y="4450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0000"/>
              </a:buClr>
              <a:buSzPts val="2500"/>
              <a:buNone/>
              <a:defRPr b="1" sz="25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57" name="Google Shape;57;p16"/>
          <p:cNvSpPr txBox="1"/>
          <p:nvPr>
            <p:ph idx="1" type="body"/>
          </p:nvPr>
        </p:nvSpPr>
        <p:spPr>
          <a:xfrm>
            <a:off x="579550"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58" name="Google Shape;58;p16"/>
          <p:cNvSpPr txBox="1"/>
          <p:nvPr>
            <p:ph idx="2" type="body"/>
          </p:nvPr>
        </p:nvSpPr>
        <p:spPr>
          <a:xfrm>
            <a:off x="4263850"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3 columns - Red">
  <p:cSld name="CUSTOM">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p17"/>
          <p:cNvSpPr txBox="1"/>
          <p:nvPr>
            <p:ph idx="1" type="body"/>
          </p:nvPr>
        </p:nvSpPr>
        <p:spPr>
          <a:xfrm>
            <a:off x="579550" y="610602"/>
            <a:ext cx="6819900" cy="1270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61" name="Google Shape;61;p17"/>
          <p:cNvSpPr txBox="1"/>
          <p:nvPr>
            <p:ph idx="2" type="body"/>
          </p:nvPr>
        </p:nvSpPr>
        <p:spPr>
          <a:xfrm>
            <a:off x="579550" y="2103703"/>
            <a:ext cx="2266500" cy="1097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62" name="Google Shape;62;p17"/>
          <p:cNvSpPr txBox="1"/>
          <p:nvPr>
            <p:ph idx="3" type="body"/>
          </p:nvPr>
        </p:nvSpPr>
        <p:spPr>
          <a:xfrm>
            <a:off x="3177175" y="2103703"/>
            <a:ext cx="2266500" cy="1097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63" name="Google Shape;63;p17"/>
          <p:cNvSpPr txBox="1"/>
          <p:nvPr>
            <p:ph idx="4" type="body"/>
          </p:nvPr>
        </p:nvSpPr>
        <p:spPr>
          <a:xfrm>
            <a:off x="5774800" y="2103703"/>
            <a:ext cx="2266500" cy="1097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title, 1 column copy - Red">
  <p:cSld name="CUSTOM_1">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8"/>
          <p:cNvSpPr txBox="1"/>
          <p:nvPr>
            <p:ph type="title"/>
          </p:nvPr>
        </p:nvSpPr>
        <p:spPr>
          <a:xfrm>
            <a:off x="3933576" y="4450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0000"/>
              </a:buClr>
              <a:buSzPts val="2500"/>
              <a:buNone/>
              <a:defRPr b="1" sz="25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66" name="Google Shape;66;p18"/>
          <p:cNvSpPr txBox="1"/>
          <p:nvPr>
            <p:ph idx="1" type="body"/>
          </p:nvPr>
        </p:nvSpPr>
        <p:spPr>
          <a:xfrm>
            <a:off x="3943925"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column copy - Red">
  <p:cSld name="CUSTOM_5">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19"/>
          <p:cNvSpPr txBox="1"/>
          <p:nvPr>
            <p:ph idx="1" type="body"/>
          </p:nvPr>
        </p:nvSpPr>
        <p:spPr>
          <a:xfrm>
            <a:off x="579550" y="1076299"/>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69" name="Google Shape;69;p19"/>
          <p:cNvSpPr txBox="1"/>
          <p:nvPr>
            <p:ph type="title"/>
          </p:nvPr>
        </p:nvSpPr>
        <p:spPr>
          <a:xfrm>
            <a:off x="569201" y="4450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500"/>
              <a:buNone/>
              <a:defRPr b="1"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slide - Green">
  <p:cSld name="CUSTOM_2">
    <p:bg>
      <p:bgPr>
        <a:blipFill>
          <a:blip r:embed="rId2">
            <a:alphaModFix/>
          </a:blip>
          <a:stretch>
            <a:fillRect/>
          </a:stretch>
        </a:blipFill>
      </p:bgPr>
    </p:bg>
    <p:spTree>
      <p:nvGrpSpPr>
        <p:cNvPr id="70" name="Shape 70"/>
        <p:cNvGrpSpPr/>
        <p:nvPr/>
      </p:nvGrpSpPr>
      <p:grpSpPr>
        <a:xfrm>
          <a:off x="0" y="0"/>
          <a:ext cx="0" cy="0"/>
          <a:chOff x="0" y="0"/>
          <a:chExt cx="0" cy="0"/>
        </a:xfrm>
      </p:grpSpPr>
      <p:sp>
        <p:nvSpPr>
          <p:cNvPr id="71" name="Google Shape;71;p20"/>
          <p:cNvSpPr txBox="1"/>
          <p:nvPr>
            <p:ph type="title"/>
          </p:nvPr>
        </p:nvSpPr>
        <p:spPr>
          <a:xfrm>
            <a:off x="370350" y="2225100"/>
            <a:ext cx="8403300" cy="6933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000000"/>
              </a:buClr>
              <a:buSzPts val="3500"/>
              <a:buNone/>
              <a:defRPr b="1" sz="3500">
                <a:solidFill>
                  <a:srgbClr val="000000"/>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copy, 2 columns - Yellow" type="secHead">
  <p:cSld name="SECTION_HEADER">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569201" y="445001"/>
            <a:ext cx="47607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500"/>
              <a:buNone/>
              <a:defRPr b="1" sz="2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 name="Google Shape;14;p3"/>
          <p:cNvSpPr txBox="1"/>
          <p:nvPr>
            <p:ph idx="1" type="body"/>
          </p:nvPr>
        </p:nvSpPr>
        <p:spPr>
          <a:xfrm>
            <a:off x="579550" y="1065950"/>
            <a:ext cx="3425700" cy="2721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000000"/>
              </a:buClr>
              <a:buSzPts val="1300"/>
              <a:buChar char="●"/>
              <a:defRPr sz="1300">
                <a:solidFill>
                  <a:srgbClr val="000000"/>
                </a:solidFill>
              </a:defRPr>
            </a:lvl1pPr>
            <a:lvl2pPr indent="-311150" lvl="1" marL="914400">
              <a:spcBef>
                <a:spcPts val="0"/>
              </a:spcBef>
              <a:spcAft>
                <a:spcPts val="0"/>
              </a:spcAft>
              <a:buClr>
                <a:srgbClr val="000000"/>
              </a:buClr>
              <a:buSzPts val="1300"/>
              <a:buChar char="○"/>
              <a:defRPr sz="1300">
                <a:solidFill>
                  <a:srgbClr val="000000"/>
                </a:solidFill>
              </a:defRPr>
            </a:lvl2pPr>
            <a:lvl3pPr indent="-311150" lvl="2" marL="1371600">
              <a:spcBef>
                <a:spcPts val="0"/>
              </a:spcBef>
              <a:spcAft>
                <a:spcPts val="0"/>
              </a:spcAft>
              <a:buClr>
                <a:srgbClr val="000000"/>
              </a:buClr>
              <a:buSzPts val="1300"/>
              <a:buChar char="■"/>
              <a:defRPr sz="1300">
                <a:solidFill>
                  <a:srgbClr val="000000"/>
                </a:solidFill>
              </a:defRPr>
            </a:lvl3pPr>
            <a:lvl4pPr indent="-311150" lvl="3" marL="1828800">
              <a:spcBef>
                <a:spcPts val="0"/>
              </a:spcBef>
              <a:spcAft>
                <a:spcPts val="0"/>
              </a:spcAft>
              <a:buClr>
                <a:srgbClr val="000000"/>
              </a:buClr>
              <a:buSzPts val="1300"/>
              <a:buChar char="●"/>
              <a:defRPr sz="1300">
                <a:solidFill>
                  <a:srgbClr val="000000"/>
                </a:solidFill>
              </a:defRPr>
            </a:lvl4pPr>
            <a:lvl5pPr indent="-311150" lvl="4" marL="2286000">
              <a:spcBef>
                <a:spcPts val="0"/>
              </a:spcBef>
              <a:spcAft>
                <a:spcPts val="0"/>
              </a:spcAft>
              <a:buClr>
                <a:srgbClr val="000000"/>
              </a:buClr>
              <a:buSzPts val="1300"/>
              <a:buChar char="○"/>
              <a:defRPr sz="1300">
                <a:solidFill>
                  <a:srgbClr val="000000"/>
                </a:solidFill>
              </a:defRPr>
            </a:lvl5pPr>
            <a:lvl6pPr indent="-311150" lvl="5" marL="2743200">
              <a:spcBef>
                <a:spcPts val="0"/>
              </a:spcBef>
              <a:spcAft>
                <a:spcPts val="0"/>
              </a:spcAft>
              <a:buClr>
                <a:srgbClr val="000000"/>
              </a:buClr>
              <a:buSzPts val="1300"/>
              <a:buChar char="■"/>
              <a:defRPr sz="1300">
                <a:solidFill>
                  <a:srgbClr val="000000"/>
                </a:solidFill>
              </a:defRPr>
            </a:lvl6pPr>
            <a:lvl7pPr indent="-311150" lvl="6" marL="3200400">
              <a:spcBef>
                <a:spcPts val="0"/>
              </a:spcBef>
              <a:spcAft>
                <a:spcPts val="0"/>
              </a:spcAft>
              <a:buClr>
                <a:srgbClr val="000000"/>
              </a:buClr>
              <a:buSzPts val="1300"/>
              <a:buChar char="●"/>
              <a:defRPr sz="1300">
                <a:solidFill>
                  <a:srgbClr val="000000"/>
                </a:solidFill>
              </a:defRPr>
            </a:lvl7pPr>
            <a:lvl8pPr indent="-311150" lvl="7" marL="3657600">
              <a:spcBef>
                <a:spcPts val="0"/>
              </a:spcBef>
              <a:spcAft>
                <a:spcPts val="0"/>
              </a:spcAft>
              <a:buClr>
                <a:srgbClr val="000000"/>
              </a:buClr>
              <a:buSzPts val="1300"/>
              <a:buChar char="○"/>
              <a:defRPr sz="1300">
                <a:solidFill>
                  <a:srgbClr val="000000"/>
                </a:solidFill>
              </a:defRPr>
            </a:lvl8pPr>
            <a:lvl9pPr indent="-311150" lvl="8" marL="4114800">
              <a:spcBef>
                <a:spcPts val="0"/>
              </a:spcBef>
              <a:spcAft>
                <a:spcPts val="0"/>
              </a:spcAft>
              <a:buClr>
                <a:srgbClr val="000000"/>
              </a:buClr>
              <a:buSzPts val="1300"/>
              <a:buChar char="■"/>
              <a:defRPr sz="1300">
                <a:solidFill>
                  <a:srgbClr val="000000"/>
                </a:solidFill>
              </a:defRPr>
            </a:lvl9pPr>
          </a:lstStyle>
          <a:p/>
        </p:txBody>
      </p:sp>
      <p:sp>
        <p:nvSpPr>
          <p:cNvPr id="15" name="Google Shape;15;p3"/>
          <p:cNvSpPr txBox="1"/>
          <p:nvPr>
            <p:ph idx="2" type="body"/>
          </p:nvPr>
        </p:nvSpPr>
        <p:spPr>
          <a:xfrm>
            <a:off x="4263850"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lumn copy - Green">
  <p:cSld name="CUSTOM_3">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21"/>
          <p:cNvSpPr txBox="1"/>
          <p:nvPr>
            <p:ph type="title"/>
          </p:nvPr>
        </p:nvSpPr>
        <p:spPr>
          <a:xfrm>
            <a:off x="569201" y="4450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500"/>
              <a:buNone/>
              <a:defRPr b="1"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21"/>
          <p:cNvSpPr txBox="1"/>
          <p:nvPr>
            <p:ph idx="1" type="body"/>
          </p:nvPr>
        </p:nvSpPr>
        <p:spPr>
          <a:xfrm>
            <a:off x="579550"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75" name="Google Shape;75;p21"/>
          <p:cNvSpPr txBox="1"/>
          <p:nvPr>
            <p:ph idx="2" type="body"/>
          </p:nvPr>
        </p:nvSpPr>
        <p:spPr>
          <a:xfrm>
            <a:off x="4263850"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title, 1 column copy - Green">
  <p:cSld name="CUSTOM_6">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22"/>
          <p:cNvSpPr txBox="1"/>
          <p:nvPr>
            <p:ph type="title"/>
          </p:nvPr>
        </p:nvSpPr>
        <p:spPr>
          <a:xfrm>
            <a:off x="569201" y="4450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500"/>
              <a:buNone/>
              <a:defRPr b="1"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p22"/>
          <p:cNvSpPr txBox="1"/>
          <p:nvPr>
            <p:ph idx="1" type="body"/>
          </p:nvPr>
        </p:nvSpPr>
        <p:spPr>
          <a:xfrm>
            <a:off x="579550"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title, 1 column copy - Green">
  <p:cSld name="CUSTOM_7">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23"/>
          <p:cNvSpPr txBox="1"/>
          <p:nvPr>
            <p:ph type="title"/>
          </p:nvPr>
        </p:nvSpPr>
        <p:spPr>
          <a:xfrm>
            <a:off x="569201" y="4450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500"/>
              <a:buNone/>
              <a:defRPr b="1"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1" name="Google Shape;81;p23"/>
          <p:cNvSpPr txBox="1"/>
          <p:nvPr>
            <p:ph idx="1" type="body"/>
          </p:nvPr>
        </p:nvSpPr>
        <p:spPr>
          <a:xfrm>
            <a:off x="579550"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title, 1 column copy - Green">
  <p:cSld name="CUSTOM_8">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24"/>
          <p:cNvSpPr txBox="1"/>
          <p:nvPr>
            <p:ph type="title"/>
          </p:nvPr>
        </p:nvSpPr>
        <p:spPr>
          <a:xfrm>
            <a:off x="3933576" y="4450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0000"/>
              </a:buClr>
              <a:buSzPts val="2500"/>
              <a:buNone/>
              <a:defRPr b="1" sz="25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84" name="Google Shape;84;p24"/>
          <p:cNvSpPr txBox="1"/>
          <p:nvPr>
            <p:ph idx="1" type="body"/>
          </p:nvPr>
        </p:nvSpPr>
        <p:spPr>
          <a:xfrm>
            <a:off x="3943925"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lumn copy - Green">
  <p:cSld name="CUSTOM_9">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25"/>
          <p:cNvSpPr txBox="1"/>
          <p:nvPr>
            <p:ph type="title"/>
          </p:nvPr>
        </p:nvSpPr>
        <p:spPr>
          <a:xfrm>
            <a:off x="569201" y="9022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500"/>
              <a:buNone/>
              <a:defRPr b="1"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7" name="Google Shape;87;p25"/>
          <p:cNvSpPr txBox="1"/>
          <p:nvPr>
            <p:ph idx="1" type="body"/>
          </p:nvPr>
        </p:nvSpPr>
        <p:spPr>
          <a:xfrm>
            <a:off x="579550" y="15231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88" name="Google Shape;88;p25"/>
          <p:cNvSpPr txBox="1"/>
          <p:nvPr>
            <p:ph idx="2" type="body"/>
          </p:nvPr>
        </p:nvSpPr>
        <p:spPr>
          <a:xfrm>
            <a:off x="4263850" y="15231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3 columns - Green">
  <p:cSld name="CUSTOM_10">
    <p:bg>
      <p:bgPr>
        <a:blipFill>
          <a:blip r:embed="rId2">
            <a:alphaModFix/>
          </a:blip>
          <a:stretch>
            <a:fillRect/>
          </a:stretch>
        </a:blipFill>
      </p:bgPr>
    </p:bg>
    <p:spTree>
      <p:nvGrpSpPr>
        <p:cNvPr id="89" name="Shape 89"/>
        <p:cNvGrpSpPr/>
        <p:nvPr/>
      </p:nvGrpSpPr>
      <p:grpSpPr>
        <a:xfrm>
          <a:off x="0" y="0"/>
          <a:ext cx="0" cy="0"/>
          <a:chOff x="0" y="0"/>
          <a:chExt cx="0" cy="0"/>
        </a:xfrm>
      </p:grpSpPr>
      <p:sp>
        <p:nvSpPr>
          <p:cNvPr id="90" name="Google Shape;90;p26"/>
          <p:cNvSpPr txBox="1"/>
          <p:nvPr>
            <p:ph idx="1" type="body"/>
          </p:nvPr>
        </p:nvSpPr>
        <p:spPr>
          <a:xfrm>
            <a:off x="579550" y="610602"/>
            <a:ext cx="6819900" cy="1270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91" name="Google Shape;91;p26"/>
          <p:cNvSpPr txBox="1"/>
          <p:nvPr>
            <p:ph idx="2" type="body"/>
          </p:nvPr>
        </p:nvSpPr>
        <p:spPr>
          <a:xfrm>
            <a:off x="579550" y="2103703"/>
            <a:ext cx="2266500" cy="1097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92" name="Google Shape;92;p26"/>
          <p:cNvSpPr txBox="1"/>
          <p:nvPr>
            <p:ph idx="3" type="body"/>
          </p:nvPr>
        </p:nvSpPr>
        <p:spPr>
          <a:xfrm>
            <a:off x="3177175" y="2103703"/>
            <a:ext cx="2266500" cy="1097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93" name="Google Shape;93;p26"/>
          <p:cNvSpPr txBox="1"/>
          <p:nvPr>
            <p:ph idx="4" type="body"/>
          </p:nvPr>
        </p:nvSpPr>
        <p:spPr>
          <a:xfrm>
            <a:off x="5774800" y="2103703"/>
            <a:ext cx="2266500" cy="1097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column copy - Green">
  <p:cSld name="CUSTOM_11">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27"/>
          <p:cNvSpPr txBox="1"/>
          <p:nvPr>
            <p:ph idx="1" type="body"/>
          </p:nvPr>
        </p:nvSpPr>
        <p:spPr>
          <a:xfrm>
            <a:off x="579550" y="1076299"/>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96" name="Google Shape;96;p27"/>
          <p:cNvSpPr txBox="1"/>
          <p:nvPr>
            <p:ph type="title"/>
          </p:nvPr>
        </p:nvSpPr>
        <p:spPr>
          <a:xfrm>
            <a:off x="569201" y="4450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500"/>
              <a:buNone/>
              <a:defRPr b="1"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slide - Blue">
  <p:cSld name="CUSTOM_12">
    <p:bg>
      <p:bgPr>
        <a:blipFill>
          <a:blip r:embed="rId2">
            <a:alphaModFix/>
          </a:blip>
          <a:stretch>
            <a:fillRect/>
          </a:stretch>
        </a:blipFill>
      </p:bgPr>
    </p:bg>
    <p:spTree>
      <p:nvGrpSpPr>
        <p:cNvPr id="97" name="Shape 97"/>
        <p:cNvGrpSpPr/>
        <p:nvPr/>
      </p:nvGrpSpPr>
      <p:grpSpPr>
        <a:xfrm>
          <a:off x="0" y="0"/>
          <a:ext cx="0" cy="0"/>
          <a:chOff x="0" y="0"/>
          <a:chExt cx="0" cy="0"/>
        </a:xfrm>
      </p:grpSpPr>
      <p:sp>
        <p:nvSpPr>
          <p:cNvPr id="98" name="Google Shape;98;p28"/>
          <p:cNvSpPr txBox="1"/>
          <p:nvPr>
            <p:ph type="title"/>
          </p:nvPr>
        </p:nvSpPr>
        <p:spPr>
          <a:xfrm>
            <a:off x="370350" y="2225100"/>
            <a:ext cx="8403300" cy="6933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FFFFFF"/>
              </a:buClr>
              <a:buSzPts val="3500"/>
              <a:buNone/>
              <a:defRPr b="1" sz="3500">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lumn copy - Blue">
  <p:cSld name="CUSTOM_13">
    <p:bg>
      <p:bgPr>
        <a:blipFill>
          <a:blip r:embed="rId2">
            <a:alphaModFix/>
          </a:blip>
          <a:stretch>
            <a:fillRect/>
          </a:stretch>
        </a:blipFill>
      </p:bgPr>
    </p:bg>
    <p:spTree>
      <p:nvGrpSpPr>
        <p:cNvPr id="99" name="Shape 99"/>
        <p:cNvGrpSpPr/>
        <p:nvPr/>
      </p:nvGrpSpPr>
      <p:grpSpPr>
        <a:xfrm>
          <a:off x="0" y="0"/>
          <a:ext cx="0" cy="0"/>
          <a:chOff x="0" y="0"/>
          <a:chExt cx="0" cy="0"/>
        </a:xfrm>
      </p:grpSpPr>
      <p:sp>
        <p:nvSpPr>
          <p:cNvPr id="100" name="Google Shape;100;p29"/>
          <p:cNvSpPr txBox="1"/>
          <p:nvPr>
            <p:ph type="title"/>
          </p:nvPr>
        </p:nvSpPr>
        <p:spPr>
          <a:xfrm>
            <a:off x="569201" y="4450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500"/>
              <a:buNone/>
              <a:defRPr b="1"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29"/>
          <p:cNvSpPr txBox="1"/>
          <p:nvPr>
            <p:ph idx="1" type="body"/>
          </p:nvPr>
        </p:nvSpPr>
        <p:spPr>
          <a:xfrm>
            <a:off x="579550"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102" name="Google Shape;102;p29"/>
          <p:cNvSpPr txBox="1"/>
          <p:nvPr>
            <p:ph idx="2" type="body"/>
          </p:nvPr>
        </p:nvSpPr>
        <p:spPr>
          <a:xfrm>
            <a:off x="4263850"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column copy, right image - Blue">
  <p:cSld name="CUSTOM_14">
    <p:bg>
      <p:bgPr>
        <a:blipFill>
          <a:blip r:embed="rId2">
            <a:alphaModFix/>
          </a:blip>
          <a:stretch>
            <a:fillRect/>
          </a:stretch>
        </a:blipFill>
      </p:bgPr>
    </p:bg>
    <p:spTree>
      <p:nvGrpSpPr>
        <p:cNvPr id="103" name="Shape 103"/>
        <p:cNvGrpSpPr/>
        <p:nvPr/>
      </p:nvGrpSpPr>
      <p:grpSpPr>
        <a:xfrm>
          <a:off x="0" y="0"/>
          <a:ext cx="0" cy="0"/>
          <a:chOff x="0" y="0"/>
          <a:chExt cx="0" cy="0"/>
        </a:xfrm>
      </p:grpSpPr>
      <p:sp>
        <p:nvSpPr>
          <p:cNvPr id="104" name="Google Shape;104;p30"/>
          <p:cNvSpPr txBox="1"/>
          <p:nvPr>
            <p:ph idx="1" type="body"/>
          </p:nvPr>
        </p:nvSpPr>
        <p:spPr>
          <a:xfrm>
            <a:off x="579550" y="1533499"/>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105" name="Google Shape;105;p30"/>
          <p:cNvSpPr txBox="1"/>
          <p:nvPr>
            <p:ph type="title"/>
          </p:nvPr>
        </p:nvSpPr>
        <p:spPr>
          <a:xfrm>
            <a:off x="569201" y="9022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500"/>
              <a:buNone/>
              <a:defRPr b="1"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title, 1 column copy - Yellow" type="tx">
  <p:cSld name="TITLE_AND_BODY">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4"/>
          <p:cNvSpPr txBox="1"/>
          <p:nvPr>
            <p:ph idx="1" type="body"/>
          </p:nvPr>
        </p:nvSpPr>
        <p:spPr>
          <a:xfrm>
            <a:off x="731950" y="1076299"/>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18" name="Google Shape;18;p4"/>
          <p:cNvSpPr txBox="1"/>
          <p:nvPr>
            <p:ph type="title"/>
          </p:nvPr>
        </p:nvSpPr>
        <p:spPr>
          <a:xfrm>
            <a:off x="721601" y="445001"/>
            <a:ext cx="47607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500"/>
              <a:buNone/>
              <a:defRPr b="1" sz="2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title, 1 column copy - Blue">
  <p:cSld name="CUSTOM_15">
    <p:bg>
      <p:bgPr>
        <a:blipFill>
          <a:blip r:embed="rId2">
            <a:alphaModFix/>
          </a:blip>
          <a:stretch>
            <a:fillRect/>
          </a:stretch>
        </a:blipFill>
      </p:bgPr>
    </p:bg>
    <p:spTree>
      <p:nvGrpSpPr>
        <p:cNvPr id="106" name="Shape 106"/>
        <p:cNvGrpSpPr/>
        <p:nvPr/>
      </p:nvGrpSpPr>
      <p:grpSpPr>
        <a:xfrm>
          <a:off x="0" y="0"/>
          <a:ext cx="0" cy="0"/>
          <a:chOff x="0" y="0"/>
          <a:chExt cx="0" cy="0"/>
        </a:xfrm>
      </p:grpSpPr>
      <p:sp>
        <p:nvSpPr>
          <p:cNvPr id="107" name="Google Shape;107;p31"/>
          <p:cNvSpPr txBox="1"/>
          <p:nvPr>
            <p:ph type="title"/>
          </p:nvPr>
        </p:nvSpPr>
        <p:spPr>
          <a:xfrm>
            <a:off x="3781176" y="4450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500"/>
              <a:buNone/>
              <a:defRPr b="1"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8" name="Google Shape;108;p31"/>
          <p:cNvSpPr txBox="1"/>
          <p:nvPr>
            <p:ph idx="1" type="body"/>
          </p:nvPr>
        </p:nvSpPr>
        <p:spPr>
          <a:xfrm>
            <a:off x="3791525"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title, 1 column copy - Blue">
  <p:cSld name="CUSTOM_16">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32"/>
          <p:cNvSpPr txBox="1"/>
          <p:nvPr>
            <p:ph type="title"/>
          </p:nvPr>
        </p:nvSpPr>
        <p:spPr>
          <a:xfrm>
            <a:off x="3933576" y="4450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FFFFF"/>
              </a:buClr>
              <a:buSzPts val="2500"/>
              <a:buNone/>
              <a:defRPr b="1" sz="2500">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p:txBody>
      </p:sp>
      <p:sp>
        <p:nvSpPr>
          <p:cNvPr id="111" name="Google Shape;111;p32"/>
          <p:cNvSpPr txBox="1"/>
          <p:nvPr>
            <p:ph idx="1" type="body"/>
          </p:nvPr>
        </p:nvSpPr>
        <p:spPr>
          <a:xfrm>
            <a:off x="3943925"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FFFFFF"/>
              </a:buClr>
              <a:buSzPts val="1300"/>
              <a:buChar char="●"/>
              <a:defRPr sz="1300">
                <a:solidFill>
                  <a:srgbClr val="FFFFFF"/>
                </a:solidFill>
              </a:defRPr>
            </a:lvl1pPr>
            <a:lvl2pPr indent="-311150" lvl="1" marL="914400" rtl="0">
              <a:spcBef>
                <a:spcPts val="0"/>
              </a:spcBef>
              <a:spcAft>
                <a:spcPts val="0"/>
              </a:spcAft>
              <a:buClr>
                <a:srgbClr val="FFFFFF"/>
              </a:buClr>
              <a:buSzPts val="1300"/>
              <a:buChar char="○"/>
              <a:defRPr sz="1300">
                <a:solidFill>
                  <a:srgbClr val="FFFFFF"/>
                </a:solidFill>
              </a:defRPr>
            </a:lvl2pPr>
            <a:lvl3pPr indent="-311150" lvl="2" marL="1371600" rtl="0">
              <a:spcBef>
                <a:spcPts val="0"/>
              </a:spcBef>
              <a:spcAft>
                <a:spcPts val="0"/>
              </a:spcAft>
              <a:buClr>
                <a:srgbClr val="FFFFFF"/>
              </a:buClr>
              <a:buSzPts val="1300"/>
              <a:buChar char="■"/>
              <a:defRPr sz="1300">
                <a:solidFill>
                  <a:srgbClr val="FFFFFF"/>
                </a:solidFill>
              </a:defRPr>
            </a:lvl3pPr>
            <a:lvl4pPr indent="-311150" lvl="3" marL="1828800" rtl="0">
              <a:spcBef>
                <a:spcPts val="0"/>
              </a:spcBef>
              <a:spcAft>
                <a:spcPts val="0"/>
              </a:spcAft>
              <a:buClr>
                <a:srgbClr val="FFFFFF"/>
              </a:buClr>
              <a:buSzPts val="1300"/>
              <a:buChar char="●"/>
              <a:defRPr sz="1300">
                <a:solidFill>
                  <a:srgbClr val="FFFFFF"/>
                </a:solidFill>
              </a:defRPr>
            </a:lvl4pPr>
            <a:lvl5pPr indent="-311150" lvl="4" marL="2286000" rtl="0">
              <a:spcBef>
                <a:spcPts val="0"/>
              </a:spcBef>
              <a:spcAft>
                <a:spcPts val="0"/>
              </a:spcAft>
              <a:buClr>
                <a:srgbClr val="FFFFFF"/>
              </a:buClr>
              <a:buSzPts val="1300"/>
              <a:buChar char="○"/>
              <a:defRPr sz="1300">
                <a:solidFill>
                  <a:srgbClr val="FFFFFF"/>
                </a:solidFill>
              </a:defRPr>
            </a:lvl5pPr>
            <a:lvl6pPr indent="-311150" lvl="5" marL="2743200" rtl="0">
              <a:spcBef>
                <a:spcPts val="0"/>
              </a:spcBef>
              <a:spcAft>
                <a:spcPts val="0"/>
              </a:spcAft>
              <a:buClr>
                <a:srgbClr val="FFFFFF"/>
              </a:buClr>
              <a:buSzPts val="1300"/>
              <a:buChar char="■"/>
              <a:defRPr sz="1300">
                <a:solidFill>
                  <a:srgbClr val="FFFFFF"/>
                </a:solidFill>
              </a:defRPr>
            </a:lvl6pPr>
            <a:lvl7pPr indent="-311150" lvl="6" marL="3200400" rtl="0">
              <a:spcBef>
                <a:spcPts val="0"/>
              </a:spcBef>
              <a:spcAft>
                <a:spcPts val="0"/>
              </a:spcAft>
              <a:buClr>
                <a:srgbClr val="FFFFFF"/>
              </a:buClr>
              <a:buSzPts val="1300"/>
              <a:buChar char="●"/>
              <a:defRPr sz="1300">
                <a:solidFill>
                  <a:srgbClr val="FFFFFF"/>
                </a:solidFill>
              </a:defRPr>
            </a:lvl7pPr>
            <a:lvl8pPr indent="-311150" lvl="7" marL="3657600" rtl="0">
              <a:spcBef>
                <a:spcPts val="0"/>
              </a:spcBef>
              <a:spcAft>
                <a:spcPts val="0"/>
              </a:spcAft>
              <a:buClr>
                <a:srgbClr val="FFFFFF"/>
              </a:buClr>
              <a:buSzPts val="1300"/>
              <a:buChar char="○"/>
              <a:defRPr sz="1300">
                <a:solidFill>
                  <a:srgbClr val="FFFFFF"/>
                </a:solidFill>
              </a:defRPr>
            </a:lvl8pPr>
            <a:lvl9pPr indent="-311150" lvl="8" marL="4114800" rtl="0">
              <a:spcBef>
                <a:spcPts val="0"/>
              </a:spcBef>
              <a:spcAft>
                <a:spcPts val="0"/>
              </a:spcAft>
              <a:buClr>
                <a:srgbClr val="FFFFFF"/>
              </a:buClr>
              <a:buSzPts val="1300"/>
              <a:buChar char="■"/>
              <a:defRPr sz="1300">
                <a:solidFill>
                  <a:srgbClr val="FFFFFF"/>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lumn copy - Blue">
  <p:cSld name="CUSTOM_17">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33"/>
          <p:cNvSpPr txBox="1"/>
          <p:nvPr>
            <p:ph type="title"/>
          </p:nvPr>
        </p:nvSpPr>
        <p:spPr>
          <a:xfrm>
            <a:off x="569201" y="9022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FFFFF"/>
              </a:buClr>
              <a:buSzPts val="2500"/>
              <a:buNone/>
              <a:defRPr b="1" sz="2500">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p:txBody>
      </p:sp>
      <p:sp>
        <p:nvSpPr>
          <p:cNvPr id="114" name="Google Shape;114;p33"/>
          <p:cNvSpPr txBox="1"/>
          <p:nvPr>
            <p:ph idx="1" type="body"/>
          </p:nvPr>
        </p:nvSpPr>
        <p:spPr>
          <a:xfrm>
            <a:off x="579550" y="15231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FFFFFF"/>
              </a:buClr>
              <a:buSzPts val="1300"/>
              <a:buChar char="●"/>
              <a:defRPr sz="1300">
                <a:solidFill>
                  <a:srgbClr val="FFFFFF"/>
                </a:solidFill>
              </a:defRPr>
            </a:lvl1pPr>
            <a:lvl2pPr indent="-311150" lvl="1" marL="914400" rtl="0">
              <a:spcBef>
                <a:spcPts val="0"/>
              </a:spcBef>
              <a:spcAft>
                <a:spcPts val="0"/>
              </a:spcAft>
              <a:buClr>
                <a:srgbClr val="FFFFFF"/>
              </a:buClr>
              <a:buSzPts val="1300"/>
              <a:buChar char="○"/>
              <a:defRPr sz="1300">
                <a:solidFill>
                  <a:srgbClr val="FFFFFF"/>
                </a:solidFill>
              </a:defRPr>
            </a:lvl2pPr>
            <a:lvl3pPr indent="-311150" lvl="2" marL="1371600" rtl="0">
              <a:spcBef>
                <a:spcPts val="0"/>
              </a:spcBef>
              <a:spcAft>
                <a:spcPts val="0"/>
              </a:spcAft>
              <a:buClr>
                <a:srgbClr val="FFFFFF"/>
              </a:buClr>
              <a:buSzPts val="1300"/>
              <a:buChar char="■"/>
              <a:defRPr sz="1300">
                <a:solidFill>
                  <a:srgbClr val="FFFFFF"/>
                </a:solidFill>
              </a:defRPr>
            </a:lvl3pPr>
            <a:lvl4pPr indent="-311150" lvl="3" marL="1828800" rtl="0">
              <a:spcBef>
                <a:spcPts val="0"/>
              </a:spcBef>
              <a:spcAft>
                <a:spcPts val="0"/>
              </a:spcAft>
              <a:buClr>
                <a:srgbClr val="FFFFFF"/>
              </a:buClr>
              <a:buSzPts val="1300"/>
              <a:buChar char="●"/>
              <a:defRPr sz="1300">
                <a:solidFill>
                  <a:srgbClr val="FFFFFF"/>
                </a:solidFill>
              </a:defRPr>
            </a:lvl4pPr>
            <a:lvl5pPr indent="-311150" lvl="4" marL="2286000" rtl="0">
              <a:spcBef>
                <a:spcPts val="0"/>
              </a:spcBef>
              <a:spcAft>
                <a:spcPts val="0"/>
              </a:spcAft>
              <a:buClr>
                <a:srgbClr val="FFFFFF"/>
              </a:buClr>
              <a:buSzPts val="1300"/>
              <a:buChar char="○"/>
              <a:defRPr sz="1300">
                <a:solidFill>
                  <a:srgbClr val="FFFFFF"/>
                </a:solidFill>
              </a:defRPr>
            </a:lvl5pPr>
            <a:lvl6pPr indent="-311150" lvl="5" marL="2743200" rtl="0">
              <a:spcBef>
                <a:spcPts val="0"/>
              </a:spcBef>
              <a:spcAft>
                <a:spcPts val="0"/>
              </a:spcAft>
              <a:buClr>
                <a:srgbClr val="FFFFFF"/>
              </a:buClr>
              <a:buSzPts val="1300"/>
              <a:buChar char="■"/>
              <a:defRPr sz="1300">
                <a:solidFill>
                  <a:srgbClr val="FFFFFF"/>
                </a:solidFill>
              </a:defRPr>
            </a:lvl6pPr>
            <a:lvl7pPr indent="-311150" lvl="6" marL="3200400" rtl="0">
              <a:spcBef>
                <a:spcPts val="0"/>
              </a:spcBef>
              <a:spcAft>
                <a:spcPts val="0"/>
              </a:spcAft>
              <a:buClr>
                <a:srgbClr val="FFFFFF"/>
              </a:buClr>
              <a:buSzPts val="1300"/>
              <a:buChar char="●"/>
              <a:defRPr sz="1300">
                <a:solidFill>
                  <a:srgbClr val="FFFFFF"/>
                </a:solidFill>
              </a:defRPr>
            </a:lvl7pPr>
            <a:lvl8pPr indent="-311150" lvl="7" marL="3657600" rtl="0">
              <a:spcBef>
                <a:spcPts val="0"/>
              </a:spcBef>
              <a:spcAft>
                <a:spcPts val="0"/>
              </a:spcAft>
              <a:buClr>
                <a:srgbClr val="FFFFFF"/>
              </a:buClr>
              <a:buSzPts val="1300"/>
              <a:buChar char="○"/>
              <a:defRPr sz="1300">
                <a:solidFill>
                  <a:srgbClr val="FFFFFF"/>
                </a:solidFill>
              </a:defRPr>
            </a:lvl8pPr>
            <a:lvl9pPr indent="-311150" lvl="8" marL="4114800" rtl="0">
              <a:spcBef>
                <a:spcPts val="0"/>
              </a:spcBef>
              <a:spcAft>
                <a:spcPts val="0"/>
              </a:spcAft>
              <a:buClr>
                <a:srgbClr val="FFFFFF"/>
              </a:buClr>
              <a:buSzPts val="1300"/>
              <a:buChar char="■"/>
              <a:defRPr sz="1300">
                <a:solidFill>
                  <a:srgbClr val="FFFFFF"/>
                </a:solidFill>
              </a:defRPr>
            </a:lvl9pPr>
          </a:lstStyle>
          <a:p/>
        </p:txBody>
      </p:sp>
      <p:sp>
        <p:nvSpPr>
          <p:cNvPr id="115" name="Google Shape;115;p33"/>
          <p:cNvSpPr txBox="1"/>
          <p:nvPr>
            <p:ph idx="2" type="body"/>
          </p:nvPr>
        </p:nvSpPr>
        <p:spPr>
          <a:xfrm>
            <a:off x="4263850" y="15231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FFFFFF"/>
              </a:buClr>
              <a:buSzPts val="1300"/>
              <a:buChar char="●"/>
              <a:defRPr sz="1300">
                <a:solidFill>
                  <a:srgbClr val="FFFFFF"/>
                </a:solidFill>
              </a:defRPr>
            </a:lvl1pPr>
            <a:lvl2pPr indent="-311150" lvl="1" marL="914400" rtl="0">
              <a:spcBef>
                <a:spcPts val="0"/>
              </a:spcBef>
              <a:spcAft>
                <a:spcPts val="0"/>
              </a:spcAft>
              <a:buClr>
                <a:srgbClr val="FFFFFF"/>
              </a:buClr>
              <a:buSzPts val="1300"/>
              <a:buChar char="○"/>
              <a:defRPr sz="1300">
                <a:solidFill>
                  <a:srgbClr val="FFFFFF"/>
                </a:solidFill>
              </a:defRPr>
            </a:lvl2pPr>
            <a:lvl3pPr indent="-311150" lvl="2" marL="1371600" rtl="0">
              <a:spcBef>
                <a:spcPts val="0"/>
              </a:spcBef>
              <a:spcAft>
                <a:spcPts val="0"/>
              </a:spcAft>
              <a:buClr>
                <a:srgbClr val="FFFFFF"/>
              </a:buClr>
              <a:buSzPts val="1300"/>
              <a:buChar char="■"/>
              <a:defRPr sz="1300">
                <a:solidFill>
                  <a:srgbClr val="FFFFFF"/>
                </a:solidFill>
              </a:defRPr>
            </a:lvl3pPr>
            <a:lvl4pPr indent="-311150" lvl="3" marL="1828800" rtl="0">
              <a:spcBef>
                <a:spcPts val="0"/>
              </a:spcBef>
              <a:spcAft>
                <a:spcPts val="0"/>
              </a:spcAft>
              <a:buClr>
                <a:srgbClr val="FFFFFF"/>
              </a:buClr>
              <a:buSzPts val="1300"/>
              <a:buChar char="●"/>
              <a:defRPr sz="1300">
                <a:solidFill>
                  <a:srgbClr val="FFFFFF"/>
                </a:solidFill>
              </a:defRPr>
            </a:lvl4pPr>
            <a:lvl5pPr indent="-311150" lvl="4" marL="2286000" rtl="0">
              <a:spcBef>
                <a:spcPts val="0"/>
              </a:spcBef>
              <a:spcAft>
                <a:spcPts val="0"/>
              </a:spcAft>
              <a:buClr>
                <a:srgbClr val="FFFFFF"/>
              </a:buClr>
              <a:buSzPts val="1300"/>
              <a:buChar char="○"/>
              <a:defRPr sz="1300">
                <a:solidFill>
                  <a:srgbClr val="FFFFFF"/>
                </a:solidFill>
              </a:defRPr>
            </a:lvl5pPr>
            <a:lvl6pPr indent="-311150" lvl="5" marL="2743200" rtl="0">
              <a:spcBef>
                <a:spcPts val="0"/>
              </a:spcBef>
              <a:spcAft>
                <a:spcPts val="0"/>
              </a:spcAft>
              <a:buClr>
                <a:srgbClr val="FFFFFF"/>
              </a:buClr>
              <a:buSzPts val="1300"/>
              <a:buChar char="■"/>
              <a:defRPr sz="1300">
                <a:solidFill>
                  <a:srgbClr val="FFFFFF"/>
                </a:solidFill>
              </a:defRPr>
            </a:lvl6pPr>
            <a:lvl7pPr indent="-311150" lvl="6" marL="3200400" rtl="0">
              <a:spcBef>
                <a:spcPts val="0"/>
              </a:spcBef>
              <a:spcAft>
                <a:spcPts val="0"/>
              </a:spcAft>
              <a:buClr>
                <a:srgbClr val="FFFFFF"/>
              </a:buClr>
              <a:buSzPts val="1300"/>
              <a:buChar char="●"/>
              <a:defRPr sz="1300">
                <a:solidFill>
                  <a:srgbClr val="FFFFFF"/>
                </a:solidFill>
              </a:defRPr>
            </a:lvl7pPr>
            <a:lvl8pPr indent="-311150" lvl="7" marL="3657600" rtl="0">
              <a:spcBef>
                <a:spcPts val="0"/>
              </a:spcBef>
              <a:spcAft>
                <a:spcPts val="0"/>
              </a:spcAft>
              <a:buClr>
                <a:srgbClr val="FFFFFF"/>
              </a:buClr>
              <a:buSzPts val="1300"/>
              <a:buChar char="○"/>
              <a:defRPr sz="1300">
                <a:solidFill>
                  <a:srgbClr val="FFFFFF"/>
                </a:solidFill>
              </a:defRPr>
            </a:lvl8pPr>
            <a:lvl9pPr indent="-311150" lvl="8" marL="4114800" rtl="0">
              <a:spcBef>
                <a:spcPts val="0"/>
              </a:spcBef>
              <a:spcAft>
                <a:spcPts val="0"/>
              </a:spcAft>
              <a:buClr>
                <a:srgbClr val="FFFFFF"/>
              </a:buClr>
              <a:buSzPts val="1300"/>
              <a:buChar char="■"/>
              <a:defRPr sz="1300">
                <a:solidFill>
                  <a:srgbClr val="FFFFFF"/>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3 columns - Blue">
  <p:cSld name="CUSTOM_18">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p34"/>
          <p:cNvSpPr txBox="1"/>
          <p:nvPr>
            <p:ph idx="1" type="body"/>
          </p:nvPr>
        </p:nvSpPr>
        <p:spPr>
          <a:xfrm>
            <a:off x="579550" y="610602"/>
            <a:ext cx="6819900" cy="1270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118" name="Google Shape;118;p34"/>
          <p:cNvSpPr txBox="1"/>
          <p:nvPr>
            <p:ph idx="2" type="body"/>
          </p:nvPr>
        </p:nvSpPr>
        <p:spPr>
          <a:xfrm>
            <a:off x="579550" y="2103703"/>
            <a:ext cx="2266500" cy="1097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119" name="Google Shape;119;p34"/>
          <p:cNvSpPr txBox="1"/>
          <p:nvPr>
            <p:ph idx="3" type="body"/>
          </p:nvPr>
        </p:nvSpPr>
        <p:spPr>
          <a:xfrm>
            <a:off x="3177175" y="2103703"/>
            <a:ext cx="2266500" cy="1097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120" name="Google Shape;120;p34"/>
          <p:cNvSpPr txBox="1"/>
          <p:nvPr>
            <p:ph idx="4" type="body"/>
          </p:nvPr>
        </p:nvSpPr>
        <p:spPr>
          <a:xfrm>
            <a:off x="5774800" y="2103703"/>
            <a:ext cx="2266500" cy="1097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column copy - Blue">
  <p:cSld name="CUSTOM_19">
    <p:bg>
      <p:bgPr>
        <a:blipFill>
          <a:blip r:embed="rId2">
            <a:alphaModFix/>
          </a:blip>
          <a:stretch>
            <a:fillRect/>
          </a:stretch>
        </a:blipFill>
      </p:bgPr>
    </p:bg>
    <p:spTree>
      <p:nvGrpSpPr>
        <p:cNvPr id="121" name="Shape 121"/>
        <p:cNvGrpSpPr/>
        <p:nvPr/>
      </p:nvGrpSpPr>
      <p:grpSpPr>
        <a:xfrm>
          <a:off x="0" y="0"/>
          <a:ext cx="0" cy="0"/>
          <a:chOff x="0" y="0"/>
          <a:chExt cx="0" cy="0"/>
        </a:xfrm>
      </p:grpSpPr>
      <p:sp>
        <p:nvSpPr>
          <p:cNvPr id="122" name="Google Shape;122;p35"/>
          <p:cNvSpPr txBox="1"/>
          <p:nvPr>
            <p:ph idx="1" type="body"/>
          </p:nvPr>
        </p:nvSpPr>
        <p:spPr>
          <a:xfrm>
            <a:off x="579550" y="1076299"/>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123" name="Google Shape;123;p35"/>
          <p:cNvSpPr txBox="1"/>
          <p:nvPr>
            <p:ph type="title"/>
          </p:nvPr>
        </p:nvSpPr>
        <p:spPr>
          <a:xfrm>
            <a:off x="569201" y="4450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500"/>
              <a:buNone/>
              <a:defRPr b="1"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Red">
  <p:cSld name="CUSTOM_21">
    <p:bg>
      <p:bgPr>
        <a:blipFill>
          <a:blip r:embed="rId2">
            <a:alphaModFix/>
          </a:blip>
          <a:stretch>
            <a:fillRect/>
          </a:stretch>
        </a:blipFill>
      </p:bgPr>
    </p:bg>
    <p:spTree>
      <p:nvGrpSpPr>
        <p:cNvPr id="124" name="Shape 124"/>
        <p:cNvGrpSpPr/>
        <p:nvPr/>
      </p:nvGrpSpPr>
      <p:grpSpPr>
        <a:xfrm>
          <a:off x="0" y="0"/>
          <a:ext cx="0" cy="0"/>
          <a:chOff x="0" y="0"/>
          <a:chExt cx="0" cy="0"/>
        </a:xfrm>
      </p:grpSpPr>
      <p:sp>
        <p:nvSpPr>
          <p:cNvPr id="125" name="Google Shape;125;p36"/>
          <p:cNvSpPr txBox="1"/>
          <p:nvPr>
            <p:ph type="title"/>
          </p:nvPr>
        </p:nvSpPr>
        <p:spPr>
          <a:xfrm>
            <a:off x="540990" y="1445125"/>
            <a:ext cx="5298600" cy="13143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b="1"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6" name="Google Shape;126;p36"/>
          <p:cNvSpPr txBox="1"/>
          <p:nvPr>
            <p:ph idx="1" type="subTitle"/>
          </p:nvPr>
        </p:nvSpPr>
        <p:spPr>
          <a:xfrm>
            <a:off x="551345" y="3225154"/>
            <a:ext cx="2607900" cy="63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000000"/>
              </a:buClr>
              <a:buSzPts val="2000"/>
              <a:buNone/>
              <a:defRPr b="1" sz="2000">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Green">
  <p:cSld name="CUSTOM_22">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p37"/>
          <p:cNvSpPr txBox="1"/>
          <p:nvPr>
            <p:ph type="title"/>
          </p:nvPr>
        </p:nvSpPr>
        <p:spPr>
          <a:xfrm>
            <a:off x="540990" y="1445125"/>
            <a:ext cx="5298600" cy="13143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b="1"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9" name="Google Shape;129;p37"/>
          <p:cNvSpPr txBox="1"/>
          <p:nvPr>
            <p:ph idx="1" type="subTitle"/>
          </p:nvPr>
        </p:nvSpPr>
        <p:spPr>
          <a:xfrm>
            <a:off x="551345" y="3225154"/>
            <a:ext cx="2607900" cy="63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000000"/>
              </a:buClr>
              <a:buSzPts val="2000"/>
              <a:buNone/>
              <a:defRPr b="1" sz="2000">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Blue">
  <p:cSld name="CUSTOM_23">
    <p:bg>
      <p:bgPr>
        <a:blipFill>
          <a:blip r:embed="rId2">
            <a:alphaModFix/>
          </a:blip>
          <a:stretch>
            <a:fillRect/>
          </a:stretch>
        </a:blipFill>
      </p:bgPr>
    </p:bg>
    <p:spTree>
      <p:nvGrpSpPr>
        <p:cNvPr id="130" name="Shape 130"/>
        <p:cNvGrpSpPr/>
        <p:nvPr/>
      </p:nvGrpSpPr>
      <p:grpSpPr>
        <a:xfrm>
          <a:off x="0" y="0"/>
          <a:ext cx="0" cy="0"/>
          <a:chOff x="0" y="0"/>
          <a:chExt cx="0" cy="0"/>
        </a:xfrm>
      </p:grpSpPr>
      <p:sp>
        <p:nvSpPr>
          <p:cNvPr id="131" name="Google Shape;131;p38"/>
          <p:cNvSpPr txBox="1"/>
          <p:nvPr>
            <p:ph type="title"/>
          </p:nvPr>
        </p:nvSpPr>
        <p:spPr>
          <a:xfrm>
            <a:off x="540990" y="1445125"/>
            <a:ext cx="5298600" cy="13143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FFFFF"/>
              </a:buClr>
              <a:buSzPts val="4000"/>
              <a:buNone/>
              <a:defRPr b="1" sz="4000">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p:txBody>
      </p:sp>
      <p:sp>
        <p:nvSpPr>
          <p:cNvPr id="132" name="Google Shape;132;p38"/>
          <p:cNvSpPr txBox="1"/>
          <p:nvPr>
            <p:ph idx="1" type="subTitle"/>
          </p:nvPr>
        </p:nvSpPr>
        <p:spPr>
          <a:xfrm>
            <a:off x="551345" y="3225154"/>
            <a:ext cx="2607900" cy="63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FFFFFF"/>
              </a:buClr>
              <a:buSzPts val="2000"/>
              <a:buNone/>
              <a:defRPr b="1" sz="2000">
                <a:solidFill>
                  <a:srgbClr val="FFFFFF"/>
                </a:solidFill>
              </a:defRPr>
            </a:lvl1pPr>
            <a:lvl2pPr lvl="1" rtl="0">
              <a:spcBef>
                <a:spcPts val="0"/>
              </a:spcBef>
              <a:spcAft>
                <a:spcPts val="0"/>
              </a:spcAft>
              <a:buClr>
                <a:srgbClr val="FFFFFF"/>
              </a:buClr>
              <a:buSzPts val="1400"/>
              <a:buNone/>
              <a:defRPr>
                <a:solidFill>
                  <a:srgbClr val="FFFFFF"/>
                </a:solidFill>
              </a:defRPr>
            </a:lvl2pPr>
            <a:lvl3pPr lvl="2" rtl="0">
              <a:spcBef>
                <a:spcPts val="0"/>
              </a:spcBef>
              <a:spcAft>
                <a:spcPts val="0"/>
              </a:spcAft>
              <a:buClr>
                <a:srgbClr val="FFFFFF"/>
              </a:buClr>
              <a:buSzPts val="1400"/>
              <a:buNone/>
              <a:defRPr>
                <a:solidFill>
                  <a:srgbClr val="FFFFFF"/>
                </a:solidFill>
              </a:defRPr>
            </a:lvl3pPr>
            <a:lvl4pPr lvl="3" rtl="0">
              <a:spcBef>
                <a:spcPts val="0"/>
              </a:spcBef>
              <a:spcAft>
                <a:spcPts val="0"/>
              </a:spcAft>
              <a:buClr>
                <a:srgbClr val="FFFFFF"/>
              </a:buClr>
              <a:buSzPts val="1400"/>
              <a:buNone/>
              <a:defRPr>
                <a:solidFill>
                  <a:srgbClr val="FFFFFF"/>
                </a:solidFill>
              </a:defRPr>
            </a:lvl4pPr>
            <a:lvl5pPr lvl="4" rtl="0">
              <a:spcBef>
                <a:spcPts val="0"/>
              </a:spcBef>
              <a:spcAft>
                <a:spcPts val="0"/>
              </a:spcAft>
              <a:buClr>
                <a:srgbClr val="FFFFFF"/>
              </a:buClr>
              <a:buSzPts val="1400"/>
              <a:buNone/>
              <a:defRPr>
                <a:solidFill>
                  <a:srgbClr val="FFFFFF"/>
                </a:solidFill>
              </a:defRPr>
            </a:lvl5pPr>
            <a:lvl6pPr lvl="5" rtl="0">
              <a:spcBef>
                <a:spcPts val="0"/>
              </a:spcBef>
              <a:spcAft>
                <a:spcPts val="0"/>
              </a:spcAft>
              <a:buClr>
                <a:srgbClr val="FFFFFF"/>
              </a:buClr>
              <a:buSzPts val="1400"/>
              <a:buNone/>
              <a:defRPr>
                <a:solidFill>
                  <a:srgbClr val="FFFFFF"/>
                </a:solidFill>
              </a:defRPr>
            </a:lvl6pPr>
            <a:lvl7pPr lvl="6" rtl="0">
              <a:spcBef>
                <a:spcPts val="0"/>
              </a:spcBef>
              <a:spcAft>
                <a:spcPts val="0"/>
              </a:spcAft>
              <a:buClr>
                <a:srgbClr val="FFFFFF"/>
              </a:buClr>
              <a:buSzPts val="1400"/>
              <a:buNone/>
              <a:defRPr>
                <a:solidFill>
                  <a:srgbClr val="FFFFFF"/>
                </a:solidFill>
              </a:defRPr>
            </a:lvl7pPr>
            <a:lvl8pPr lvl="7" rtl="0">
              <a:spcBef>
                <a:spcPts val="0"/>
              </a:spcBef>
              <a:spcAft>
                <a:spcPts val="0"/>
              </a:spcAft>
              <a:buClr>
                <a:srgbClr val="FFFFFF"/>
              </a:buClr>
              <a:buSzPts val="1400"/>
              <a:buNone/>
              <a:defRPr>
                <a:solidFill>
                  <a:srgbClr val="FFFFFF"/>
                </a:solidFill>
              </a:defRPr>
            </a:lvl8pPr>
            <a:lvl9pPr lvl="8" rtl="0">
              <a:spcBef>
                <a:spcPts val="0"/>
              </a:spcBef>
              <a:spcAft>
                <a:spcPts val="0"/>
              </a:spcAft>
              <a:buClr>
                <a:srgbClr val="FFFFFF"/>
              </a:buClr>
              <a:buSzPts val="1400"/>
              <a:buNone/>
              <a:defRPr>
                <a:solidFill>
                  <a:srgbClr val="FFFFFF"/>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title, 1 column copy - Yellow" type="twoColTx">
  <p:cSld name="TITLE_AND_TWO_COLUMNS">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5"/>
          <p:cNvSpPr txBox="1"/>
          <p:nvPr>
            <p:ph idx="1" type="body"/>
          </p:nvPr>
        </p:nvSpPr>
        <p:spPr>
          <a:xfrm>
            <a:off x="579550" y="1076299"/>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21" name="Google Shape;21;p5"/>
          <p:cNvSpPr txBox="1"/>
          <p:nvPr>
            <p:ph type="title"/>
          </p:nvPr>
        </p:nvSpPr>
        <p:spPr>
          <a:xfrm>
            <a:off x="569201" y="4450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500"/>
              <a:buNone/>
              <a:defRPr b="1"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copy, 2 columns - Yellow" type="titleOnly">
  <p:cSld name="TITLE_ONLY">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6"/>
          <p:cNvSpPr txBox="1"/>
          <p:nvPr>
            <p:ph type="title"/>
          </p:nvPr>
        </p:nvSpPr>
        <p:spPr>
          <a:xfrm>
            <a:off x="569201" y="4450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500"/>
              <a:buNone/>
              <a:defRPr b="1"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 name="Google Shape;24;p6"/>
          <p:cNvSpPr txBox="1"/>
          <p:nvPr>
            <p:ph idx="1" type="body"/>
          </p:nvPr>
        </p:nvSpPr>
        <p:spPr>
          <a:xfrm>
            <a:off x="579550"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25" name="Google Shape;25;p6"/>
          <p:cNvSpPr txBox="1"/>
          <p:nvPr>
            <p:ph idx="2" type="body"/>
          </p:nvPr>
        </p:nvSpPr>
        <p:spPr>
          <a:xfrm>
            <a:off x="4263850"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3 columns - Yellow">
  <p:cSld name="ONE_COLUMN_TEXT">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7"/>
          <p:cNvSpPr txBox="1"/>
          <p:nvPr>
            <p:ph idx="1" type="body"/>
          </p:nvPr>
        </p:nvSpPr>
        <p:spPr>
          <a:xfrm>
            <a:off x="579550" y="610602"/>
            <a:ext cx="6819900" cy="1270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28" name="Google Shape;28;p7"/>
          <p:cNvSpPr txBox="1"/>
          <p:nvPr>
            <p:ph idx="2" type="body"/>
          </p:nvPr>
        </p:nvSpPr>
        <p:spPr>
          <a:xfrm>
            <a:off x="579550" y="2103703"/>
            <a:ext cx="2266500" cy="1097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29" name="Google Shape;29;p7"/>
          <p:cNvSpPr txBox="1"/>
          <p:nvPr>
            <p:ph idx="3" type="body"/>
          </p:nvPr>
        </p:nvSpPr>
        <p:spPr>
          <a:xfrm>
            <a:off x="3177175" y="2103703"/>
            <a:ext cx="2266500" cy="1097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30" name="Google Shape;30;p7"/>
          <p:cNvSpPr txBox="1"/>
          <p:nvPr>
            <p:ph idx="4" type="body"/>
          </p:nvPr>
        </p:nvSpPr>
        <p:spPr>
          <a:xfrm>
            <a:off x="5774800" y="2103703"/>
            <a:ext cx="2266500" cy="1097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title, 1 column copy - Yellow">
  <p:cSld name="MAIN_POINT">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8"/>
          <p:cNvSpPr txBox="1"/>
          <p:nvPr>
            <p:ph type="title"/>
          </p:nvPr>
        </p:nvSpPr>
        <p:spPr>
          <a:xfrm>
            <a:off x="3933576" y="4450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500"/>
              <a:buNone/>
              <a:defRPr b="1"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3" name="Google Shape;33;p8"/>
          <p:cNvSpPr txBox="1"/>
          <p:nvPr>
            <p:ph idx="1" type="body"/>
          </p:nvPr>
        </p:nvSpPr>
        <p:spPr>
          <a:xfrm>
            <a:off x="3943925" y="1065950"/>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column copy - Yellow">
  <p:cSld name="CUSTOM_4">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9"/>
          <p:cNvSpPr txBox="1"/>
          <p:nvPr>
            <p:ph idx="1" type="body"/>
          </p:nvPr>
        </p:nvSpPr>
        <p:spPr>
          <a:xfrm>
            <a:off x="579550" y="1076299"/>
            <a:ext cx="3425700" cy="2721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000000"/>
              </a:buClr>
              <a:buSzPts val="1300"/>
              <a:buChar char="●"/>
              <a:defRPr sz="1300">
                <a:solidFill>
                  <a:srgbClr val="000000"/>
                </a:solidFill>
              </a:defRPr>
            </a:lvl1pPr>
            <a:lvl2pPr indent="-311150" lvl="1" marL="914400" rtl="0">
              <a:spcBef>
                <a:spcPts val="0"/>
              </a:spcBef>
              <a:spcAft>
                <a:spcPts val="0"/>
              </a:spcAft>
              <a:buClr>
                <a:srgbClr val="000000"/>
              </a:buClr>
              <a:buSzPts val="1300"/>
              <a:buChar char="○"/>
              <a:defRPr sz="1300">
                <a:solidFill>
                  <a:srgbClr val="000000"/>
                </a:solidFill>
              </a:defRPr>
            </a:lvl2pPr>
            <a:lvl3pPr indent="-311150" lvl="2" marL="1371600" rtl="0">
              <a:spcBef>
                <a:spcPts val="0"/>
              </a:spcBef>
              <a:spcAft>
                <a:spcPts val="0"/>
              </a:spcAft>
              <a:buClr>
                <a:srgbClr val="000000"/>
              </a:buClr>
              <a:buSzPts val="1300"/>
              <a:buChar char="■"/>
              <a:defRPr sz="1300">
                <a:solidFill>
                  <a:srgbClr val="000000"/>
                </a:solidFill>
              </a:defRPr>
            </a:lvl3pPr>
            <a:lvl4pPr indent="-311150" lvl="3" marL="1828800" rtl="0">
              <a:spcBef>
                <a:spcPts val="0"/>
              </a:spcBef>
              <a:spcAft>
                <a:spcPts val="0"/>
              </a:spcAft>
              <a:buClr>
                <a:srgbClr val="000000"/>
              </a:buClr>
              <a:buSzPts val="1300"/>
              <a:buChar char="●"/>
              <a:defRPr sz="1300">
                <a:solidFill>
                  <a:srgbClr val="000000"/>
                </a:solidFill>
              </a:defRPr>
            </a:lvl4pPr>
            <a:lvl5pPr indent="-311150" lvl="4" marL="2286000" rtl="0">
              <a:spcBef>
                <a:spcPts val="0"/>
              </a:spcBef>
              <a:spcAft>
                <a:spcPts val="0"/>
              </a:spcAft>
              <a:buClr>
                <a:srgbClr val="000000"/>
              </a:buClr>
              <a:buSzPts val="1300"/>
              <a:buChar char="○"/>
              <a:defRPr sz="1300">
                <a:solidFill>
                  <a:srgbClr val="000000"/>
                </a:solidFill>
              </a:defRPr>
            </a:lvl5pPr>
            <a:lvl6pPr indent="-311150" lvl="5" marL="2743200" rtl="0">
              <a:spcBef>
                <a:spcPts val="0"/>
              </a:spcBef>
              <a:spcAft>
                <a:spcPts val="0"/>
              </a:spcAft>
              <a:buClr>
                <a:srgbClr val="000000"/>
              </a:buClr>
              <a:buSzPts val="1300"/>
              <a:buChar char="■"/>
              <a:defRPr sz="1300">
                <a:solidFill>
                  <a:srgbClr val="000000"/>
                </a:solidFill>
              </a:defRPr>
            </a:lvl6pPr>
            <a:lvl7pPr indent="-311150" lvl="6" marL="3200400" rtl="0">
              <a:spcBef>
                <a:spcPts val="0"/>
              </a:spcBef>
              <a:spcAft>
                <a:spcPts val="0"/>
              </a:spcAft>
              <a:buClr>
                <a:srgbClr val="000000"/>
              </a:buClr>
              <a:buSzPts val="1300"/>
              <a:buChar char="●"/>
              <a:defRPr sz="1300">
                <a:solidFill>
                  <a:srgbClr val="000000"/>
                </a:solidFill>
              </a:defRPr>
            </a:lvl7pPr>
            <a:lvl8pPr indent="-311150" lvl="7" marL="3657600" rtl="0">
              <a:spcBef>
                <a:spcPts val="0"/>
              </a:spcBef>
              <a:spcAft>
                <a:spcPts val="0"/>
              </a:spcAft>
              <a:buClr>
                <a:srgbClr val="000000"/>
              </a:buClr>
              <a:buSzPts val="1300"/>
              <a:buChar char="○"/>
              <a:defRPr sz="1300">
                <a:solidFill>
                  <a:srgbClr val="000000"/>
                </a:solidFill>
              </a:defRPr>
            </a:lvl8pPr>
            <a:lvl9pPr indent="-311150" lvl="8" marL="4114800" rtl="0">
              <a:spcBef>
                <a:spcPts val="0"/>
              </a:spcBef>
              <a:spcAft>
                <a:spcPts val="0"/>
              </a:spcAft>
              <a:buClr>
                <a:srgbClr val="000000"/>
              </a:buClr>
              <a:buSzPts val="1300"/>
              <a:buChar char="■"/>
              <a:defRPr sz="1300">
                <a:solidFill>
                  <a:srgbClr val="000000"/>
                </a:solidFill>
              </a:defRPr>
            </a:lvl9pPr>
          </a:lstStyle>
          <a:p/>
        </p:txBody>
      </p:sp>
      <p:sp>
        <p:nvSpPr>
          <p:cNvPr id="36" name="Google Shape;36;p9"/>
          <p:cNvSpPr txBox="1"/>
          <p:nvPr>
            <p:ph type="title"/>
          </p:nvPr>
        </p:nvSpPr>
        <p:spPr>
          <a:xfrm>
            <a:off x="569201" y="445001"/>
            <a:ext cx="4760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500"/>
              <a:buNone/>
              <a:defRPr b="1"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slide - Red">
  <p:cSld name="CUSTOM_20">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10"/>
          <p:cNvSpPr txBox="1"/>
          <p:nvPr>
            <p:ph type="title"/>
          </p:nvPr>
        </p:nvSpPr>
        <p:spPr>
          <a:xfrm>
            <a:off x="370350" y="2225100"/>
            <a:ext cx="8403300" cy="6933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000000"/>
              </a:buClr>
              <a:buSzPts val="3500"/>
              <a:buNone/>
              <a:defRPr b="1" sz="35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1.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54.jpg"/><Relationship Id="rId4" Type="http://schemas.openxmlformats.org/officeDocument/2006/relationships/hyperlink" Target="https://forms.gle/ykgZnYDb36GdnSXw7" TargetMode="External"/><Relationship Id="rId5" Type="http://schemas.openxmlformats.org/officeDocument/2006/relationships/hyperlink" Target="https://www.surveymonkey.co.uk/r/SDGactivitysurvey" TargetMode="External"/><Relationship Id="rId6"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6.jpg"/><Relationship Id="rId4" Type="http://schemas.openxmlformats.org/officeDocument/2006/relationships/hyperlink" Target="https://www.surveymonkey.co.uk/r/SDGactivitysurvey" TargetMode="External"/><Relationship Id="rId5" Type="http://schemas.openxmlformats.org/officeDocument/2006/relationships/image" Target="../media/image47.png"/><Relationship Id="rId6" Type="http://schemas.openxmlformats.org/officeDocument/2006/relationships/image" Target="../media/image22.png"/><Relationship Id="rId7"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9.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9.jpg"/><Relationship Id="rId4" Type="http://schemas.openxmlformats.org/officeDocument/2006/relationships/hyperlink" Target="https://sdgs.un.org/2030agenda" TargetMode="External"/><Relationship Id="rId5" Type="http://schemas.openxmlformats.org/officeDocument/2006/relationships/image" Target="../media/image37.png"/><Relationship Id="rId6" Type="http://schemas.openxmlformats.org/officeDocument/2006/relationships/image" Target="../media/image34.png"/><Relationship Id="rId7"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9.jpg"/><Relationship Id="rId4" Type="http://schemas.openxmlformats.org/officeDocument/2006/relationships/hyperlink" Target="https://sdgs.un.org/goals" TargetMode="External"/><Relationship Id="rId5" Type="http://schemas.openxmlformats.org/officeDocument/2006/relationships/image" Target="../media/image37.png"/><Relationship Id="rId6" Type="http://schemas.openxmlformats.org/officeDocument/2006/relationships/image" Target="../media/image45.jpg"/><Relationship Id="rId7" Type="http://schemas.openxmlformats.org/officeDocument/2006/relationships/image" Target="../media/image22.png"/><Relationship Id="rId8"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1.jpg"/><Relationship Id="rId4" Type="http://schemas.openxmlformats.org/officeDocument/2006/relationships/hyperlink" Target="http://www.youtube.com/watch?v=RpqVmvMCmp0" TargetMode="External"/><Relationship Id="rId5" Type="http://schemas.openxmlformats.org/officeDocument/2006/relationships/image" Target="../media/image36.jpg"/><Relationship Id="rId6"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9.jpg"/><Relationship Id="rId4" Type="http://schemas.openxmlformats.org/officeDocument/2006/relationships/image" Target="../media/image37.png"/><Relationship Id="rId5" Type="http://schemas.openxmlformats.org/officeDocument/2006/relationships/image" Target="../media/image22.png"/><Relationship Id="rId6"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9.jpg"/><Relationship Id="rId4" Type="http://schemas.openxmlformats.org/officeDocument/2006/relationships/image" Target="../media/image52.jpg"/><Relationship Id="rId5" Type="http://schemas.openxmlformats.org/officeDocument/2006/relationships/image" Target="../media/image42.png"/><Relationship Id="rId6" Type="http://schemas.openxmlformats.org/officeDocument/2006/relationships/image" Target="../media/image22.png"/><Relationship Id="rId7"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9.jpg"/><Relationship Id="rId4" Type="http://schemas.openxmlformats.org/officeDocument/2006/relationships/hyperlink" Target="https://sdgs.un.org/goals" TargetMode="External"/><Relationship Id="rId9" Type="http://schemas.openxmlformats.org/officeDocument/2006/relationships/image" Target="../media/image44.png"/><Relationship Id="rId5" Type="http://schemas.openxmlformats.org/officeDocument/2006/relationships/hyperlink" Target="https://forms.gle/ykgZnYDb36GdnSXw7" TargetMode="External"/><Relationship Id="rId6" Type="http://schemas.openxmlformats.org/officeDocument/2006/relationships/image" Target="../media/image43.png"/><Relationship Id="rId7" Type="http://schemas.openxmlformats.org/officeDocument/2006/relationships/image" Target="../media/image22.png"/><Relationship Id="rId8" Type="http://schemas.openxmlformats.org/officeDocument/2006/relationships/image" Target="../media/image4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6.jpg"/><Relationship Id="rId4" Type="http://schemas.openxmlformats.org/officeDocument/2006/relationships/image" Target="../media/image43.png"/><Relationship Id="rId5"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9.jpg"/><Relationship Id="rId4" Type="http://schemas.openxmlformats.org/officeDocument/2006/relationships/hyperlink" Target="https://sdgs.un.org/goals" TargetMode="External"/><Relationship Id="rId9" Type="http://schemas.openxmlformats.org/officeDocument/2006/relationships/hyperlink" Target="https://www.et-foundation.co.uk" TargetMode="External"/><Relationship Id="rId5" Type="http://schemas.openxmlformats.org/officeDocument/2006/relationships/hyperlink" Target="https://www.sdgaccord.org/" TargetMode="External"/><Relationship Id="rId6" Type="http://schemas.openxmlformats.org/officeDocument/2006/relationships/hyperlink" Target="https://www.sdgaccord.org/files/sdg_accord_2022_reporting.pdf" TargetMode="External"/><Relationship Id="rId7" Type="http://schemas.openxmlformats.org/officeDocument/2006/relationships/hyperlink" Target="https://www.eauc.org.uk/sustainability_leadership_scorecard" TargetMode="External"/><Relationship Id="rId8" Type="http://schemas.openxmlformats.org/officeDocument/2006/relationships/hyperlink" Target="https://feweek.co.uk/supporting-delivery-of-sustainability-education-to-meet-future-skill-demands/" TargetMode="External"/><Relationship Id="rId11" Type="http://schemas.openxmlformats.org/officeDocument/2006/relationships/image" Target="../media/image22.png"/><Relationship Id="rId10" Type="http://schemas.openxmlformats.org/officeDocument/2006/relationships/hyperlink" Target="https://www.et-foundation.co.uk/resources/esd/esd-resources/esd-in-different-subject-area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39"/>
          <p:cNvSpPr txBox="1"/>
          <p:nvPr/>
        </p:nvSpPr>
        <p:spPr>
          <a:xfrm>
            <a:off x="511875" y="1711050"/>
            <a:ext cx="7432500" cy="1721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2900">
                <a:solidFill>
                  <a:schemeClr val="dk1"/>
                </a:solidFill>
              </a:rPr>
              <a:t>Sustainability and the Sustainable Development Goals Cascade Presentation</a:t>
            </a:r>
            <a:endParaRPr b="1" sz="2900">
              <a:solidFill>
                <a:schemeClr val="dk1"/>
              </a:solidFill>
            </a:endParaRPr>
          </a:p>
          <a:p>
            <a:pPr indent="0" lvl="0" marL="0" rtl="0" algn="l">
              <a:spcBef>
                <a:spcPts val="0"/>
              </a:spcBef>
              <a:spcAft>
                <a:spcPts val="0"/>
              </a:spcAft>
              <a:buNone/>
            </a:pPr>
            <a:r>
              <a:rPr b="1" lang="en-GB" sz="2900">
                <a:solidFill>
                  <a:schemeClr val="dk1"/>
                </a:solidFill>
              </a:rPr>
              <a:t>(SDGs)</a:t>
            </a:r>
            <a:endParaRPr b="1" sz="2900"/>
          </a:p>
        </p:txBody>
      </p:sp>
      <p:sp>
        <p:nvSpPr>
          <p:cNvPr id="138" name="Google Shape;138;p39"/>
          <p:cNvSpPr txBox="1"/>
          <p:nvPr/>
        </p:nvSpPr>
        <p:spPr>
          <a:xfrm>
            <a:off x="511875" y="3200550"/>
            <a:ext cx="5445900" cy="1721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b="1" lang="en-GB">
                <a:solidFill>
                  <a:schemeClr val="dk1"/>
                </a:solidFill>
              </a:rPr>
              <a:t>Please log group attendance and feedback: </a:t>
            </a:r>
            <a:r>
              <a:rPr lang="en-GB" sz="1500" u="sng">
                <a:solidFill>
                  <a:schemeClr val="accent5"/>
                </a:solidFill>
                <a:hlinkClick r:id="rId4">
                  <a:extLst>
                    <a:ext uri="{A12FA001-AC4F-418D-AE19-62706E023703}">
                      <ahyp:hlinkClr val="tx"/>
                    </a:ext>
                  </a:extLst>
                </a:hlinkClick>
              </a:rPr>
              <a:t>https://forms.gle/ykgZnYDb36GdnSXw7</a:t>
            </a:r>
            <a:endParaRPr b="1">
              <a:solidFill>
                <a:schemeClr val="dk1"/>
              </a:solidFill>
            </a:endParaRPr>
          </a:p>
          <a:p>
            <a:pPr indent="0" lvl="0" marL="0" rtl="0" algn="l">
              <a:lnSpc>
                <a:spcPct val="90000"/>
              </a:lnSpc>
              <a:spcBef>
                <a:spcPts val="1000"/>
              </a:spcBef>
              <a:spcAft>
                <a:spcPts val="0"/>
              </a:spcAft>
              <a:buNone/>
            </a:pPr>
            <a:r>
              <a:rPr b="1" lang="en-GB">
                <a:solidFill>
                  <a:schemeClr val="dk1"/>
                </a:solidFill>
              </a:rPr>
              <a:t>OR individual attendance and feedback: </a:t>
            </a:r>
            <a:r>
              <a:rPr lang="en-GB" sz="1500" u="sng">
                <a:solidFill>
                  <a:schemeClr val="accent5"/>
                </a:solidFill>
                <a:hlinkClick r:id="rId5">
                  <a:extLst>
                    <a:ext uri="{A12FA001-AC4F-418D-AE19-62706E023703}">
                      <ahyp:hlinkClr val="tx"/>
                    </a:ext>
                  </a:extLst>
                </a:hlinkClick>
              </a:rPr>
              <a:t>https://www.surveymonkey.co.uk/r/SDGactivitysurvey</a:t>
            </a:r>
            <a:r>
              <a:rPr lang="en-GB" sz="1500">
                <a:solidFill>
                  <a:schemeClr val="dk1"/>
                </a:solidFill>
              </a:rPr>
              <a:t> </a:t>
            </a:r>
            <a:endParaRPr b="1">
              <a:solidFill>
                <a:schemeClr val="dk1"/>
              </a:solidFill>
            </a:endParaRPr>
          </a:p>
          <a:p>
            <a:pPr indent="0" lvl="0" marL="0" rtl="0" algn="l">
              <a:lnSpc>
                <a:spcPct val="90000"/>
              </a:lnSpc>
              <a:spcBef>
                <a:spcPts val="1000"/>
              </a:spcBef>
              <a:spcAft>
                <a:spcPts val="0"/>
              </a:spcAft>
              <a:buNone/>
            </a:pPr>
            <a:r>
              <a:rPr b="1" lang="en-GB">
                <a:solidFill>
                  <a:schemeClr val="dk1"/>
                </a:solidFill>
              </a:rPr>
              <a:t>Collaborate: Share and celebrate good practice</a:t>
            </a:r>
            <a:endParaRPr b="1">
              <a:solidFill>
                <a:schemeClr val="dk1"/>
              </a:solidFill>
            </a:endParaRPr>
          </a:p>
        </p:txBody>
      </p:sp>
      <p:pic>
        <p:nvPicPr>
          <p:cNvPr id="139" name="Google Shape;139;p39"/>
          <p:cNvPicPr preferRelativeResize="0"/>
          <p:nvPr/>
        </p:nvPicPr>
        <p:blipFill>
          <a:blip r:embed="rId6">
            <a:alphaModFix/>
          </a:blip>
          <a:stretch>
            <a:fillRect/>
          </a:stretch>
        </p:blipFill>
        <p:spPr>
          <a:xfrm>
            <a:off x="7467325" y="226475"/>
            <a:ext cx="1171749" cy="688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7" name="Shape 217"/>
        <p:cNvGrpSpPr/>
        <p:nvPr/>
      </p:nvGrpSpPr>
      <p:grpSpPr>
        <a:xfrm>
          <a:off x="0" y="0"/>
          <a:ext cx="0" cy="0"/>
          <a:chOff x="0" y="0"/>
          <a:chExt cx="0" cy="0"/>
        </a:xfrm>
      </p:grpSpPr>
      <p:sp>
        <p:nvSpPr>
          <p:cNvPr id="218" name="Google Shape;218;p48"/>
          <p:cNvSpPr txBox="1"/>
          <p:nvPr/>
        </p:nvSpPr>
        <p:spPr>
          <a:xfrm>
            <a:off x="420625" y="3671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dk1"/>
                </a:solidFill>
              </a:rPr>
              <a:t>Feedback </a:t>
            </a:r>
            <a:endParaRPr b="1" sz="2500">
              <a:solidFill>
                <a:srgbClr val="000000"/>
              </a:solidFill>
            </a:endParaRPr>
          </a:p>
        </p:txBody>
      </p:sp>
      <p:sp>
        <p:nvSpPr>
          <p:cNvPr id="219" name="Google Shape;219;p48"/>
          <p:cNvSpPr txBox="1"/>
          <p:nvPr/>
        </p:nvSpPr>
        <p:spPr>
          <a:xfrm>
            <a:off x="420625" y="726225"/>
            <a:ext cx="8218800" cy="433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900"/>
              <a:t>P</a:t>
            </a:r>
            <a:r>
              <a:rPr b="1" lang="en-GB" sz="1900"/>
              <a:t>lease……feedback:</a:t>
            </a:r>
            <a:r>
              <a:rPr lang="en-GB" sz="1900"/>
              <a:t> via a very short DFE survey monkey link </a:t>
            </a:r>
            <a:endParaRPr sz="1900"/>
          </a:p>
          <a:p>
            <a:pPr indent="0" lvl="0" marL="0" rtl="0" algn="l">
              <a:lnSpc>
                <a:spcPct val="115000"/>
              </a:lnSpc>
              <a:spcBef>
                <a:spcPts val="0"/>
              </a:spcBef>
              <a:spcAft>
                <a:spcPts val="0"/>
              </a:spcAft>
              <a:buNone/>
            </a:pPr>
            <a:r>
              <a:rPr lang="en-GB" sz="1900"/>
              <a:t>regarding SDGs </a:t>
            </a:r>
            <a:r>
              <a:rPr lang="en-GB" sz="1900">
                <a:solidFill>
                  <a:srgbClr val="FF0000"/>
                </a:solidFill>
              </a:rPr>
              <a:t>now</a:t>
            </a:r>
            <a:r>
              <a:rPr lang="en-GB" sz="1900"/>
              <a:t> …….as we are part of a successful bid for</a:t>
            </a:r>
            <a:endParaRPr sz="1900"/>
          </a:p>
          <a:p>
            <a:pPr indent="0" lvl="0" marL="0" rtl="0" algn="l">
              <a:lnSpc>
                <a:spcPct val="115000"/>
              </a:lnSpc>
              <a:spcBef>
                <a:spcPts val="0"/>
              </a:spcBef>
              <a:spcAft>
                <a:spcPts val="0"/>
              </a:spcAft>
              <a:buNone/>
            </a:pPr>
            <a:r>
              <a:rPr lang="en-GB" sz="1900"/>
              <a:t> funds to promote SDGs your feedback is of real value ….thank you :)</a:t>
            </a:r>
            <a:endParaRPr sz="1900"/>
          </a:p>
          <a:p>
            <a:pPr indent="0" lvl="0" marL="0" rtl="0" algn="l">
              <a:lnSpc>
                <a:spcPct val="115000"/>
              </a:lnSpc>
              <a:spcBef>
                <a:spcPts val="0"/>
              </a:spcBef>
              <a:spcAft>
                <a:spcPts val="0"/>
              </a:spcAft>
              <a:buNone/>
            </a:pPr>
            <a:r>
              <a:rPr lang="en-GB" sz="2100" u="sng">
                <a:solidFill>
                  <a:schemeClr val="accent5"/>
                </a:solidFill>
                <a:hlinkClick r:id="rId4">
                  <a:extLst>
                    <a:ext uri="{A12FA001-AC4F-418D-AE19-62706E023703}">
                      <ahyp:hlinkClr val="tx"/>
                    </a:ext>
                  </a:extLst>
                </a:hlinkClick>
              </a:rPr>
              <a:t>https://www.surveymonkey.co.uk/r/SDGactivitysurvey</a:t>
            </a:r>
            <a:r>
              <a:rPr lang="en-GB" sz="2100">
                <a:solidFill>
                  <a:schemeClr val="dk1"/>
                </a:solidFill>
              </a:rPr>
              <a:t> </a:t>
            </a:r>
            <a:endParaRPr sz="2100">
              <a:solidFill>
                <a:schemeClr val="dk1"/>
              </a:solidFill>
            </a:endParaRPr>
          </a:p>
          <a:p>
            <a:pPr indent="0" lvl="0" marL="0" rtl="0" algn="l">
              <a:lnSpc>
                <a:spcPct val="115000"/>
              </a:lnSpc>
              <a:spcBef>
                <a:spcPts val="0"/>
              </a:spcBef>
              <a:spcAft>
                <a:spcPts val="0"/>
              </a:spcAft>
              <a:buNone/>
            </a:pPr>
            <a:r>
              <a:t/>
            </a:r>
            <a:endParaRPr sz="2100">
              <a:solidFill>
                <a:schemeClr val="dk1"/>
              </a:solidFill>
            </a:endParaRPr>
          </a:p>
          <a:p>
            <a:pPr indent="0" lvl="0" marL="0" rtl="0" algn="l">
              <a:lnSpc>
                <a:spcPct val="115000"/>
              </a:lnSpc>
              <a:spcBef>
                <a:spcPts val="0"/>
              </a:spcBef>
              <a:spcAft>
                <a:spcPts val="0"/>
              </a:spcAft>
              <a:buNone/>
            </a:pPr>
            <a:r>
              <a:rPr lang="en-GB" sz="1900"/>
              <a:t>   </a:t>
            </a:r>
            <a:endParaRPr sz="1900"/>
          </a:p>
          <a:p>
            <a:pPr indent="0" lvl="0" marL="0" rtl="0" algn="l">
              <a:lnSpc>
                <a:spcPct val="115000"/>
              </a:lnSpc>
              <a:spcBef>
                <a:spcPts val="0"/>
              </a:spcBef>
              <a:spcAft>
                <a:spcPts val="0"/>
              </a:spcAft>
              <a:buNone/>
            </a:pPr>
            <a:r>
              <a:t/>
            </a:r>
            <a:endParaRPr sz="1900"/>
          </a:p>
        </p:txBody>
      </p:sp>
      <p:pic>
        <p:nvPicPr>
          <p:cNvPr id="220" name="Google Shape;220;p48"/>
          <p:cNvPicPr preferRelativeResize="0"/>
          <p:nvPr/>
        </p:nvPicPr>
        <p:blipFill rotWithShape="1">
          <a:blip r:embed="rId5">
            <a:alphaModFix/>
          </a:blip>
          <a:srcRect b="-10620" l="-3763" r="-3763" t="-10620"/>
          <a:stretch/>
        </p:blipFill>
        <p:spPr>
          <a:xfrm>
            <a:off x="7516425" y="-134238"/>
            <a:ext cx="1665450" cy="1873625"/>
          </a:xfrm>
          <a:prstGeom prst="rect">
            <a:avLst/>
          </a:prstGeom>
          <a:noFill/>
          <a:ln>
            <a:noFill/>
          </a:ln>
        </p:spPr>
      </p:pic>
      <p:pic>
        <p:nvPicPr>
          <p:cNvPr id="221" name="Google Shape;221;p48"/>
          <p:cNvPicPr preferRelativeResize="0"/>
          <p:nvPr/>
        </p:nvPicPr>
        <p:blipFill>
          <a:blip r:embed="rId6">
            <a:alphaModFix/>
          </a:blip>
          <a:stretch>
            <a:fillRect/>
          </a:stretch>
        </p:blipFill>
        <p:spPr>
          <a:xfrm>
            <a:off x="6885024" y="226475"/>
            <a:ext cx="631401" cy="370950"/>
          </a:xfrm>
          <a:prstGeom prst="rect">
            <a:avLst/>
          </a:prstGeom>
          <a:noFill/>
          <a:ln>
            <a:noFill/>
          </a:ln>
        </p:spPr>
      </p:pic>
      <p:pic>
        <p:nvPicPr>
          <p:cNvPr id="222" name="Google Shape;222;p48"/>
          <p:cNvPicPr preferRelativeResize="0"/>
          <p:nvPr/>
        </p:nvPicPr>
        <p:blipFill>
          <a:blip r:embed="rId7">
            <a:alphaModFix/>
          </a:blip>
          <a:stretch>
            <a:fillRect/>
          </a:stretch>
        </p:blipFill>
        <p:spPr>
          <a:xfrm>
            <a:off x="6260825" y="2275263"/>
            <a:ext cx="2550675" cy="2550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49"/>
          <p:cNvSpPr txBox="1"/>
          <p:nvPr/>
        </p:nvSpPr>
        <p:spPr>
          <a:xfrm>
            <a:off x="567125" y="1077314"/>
            <a:ext cx="3682200" cy="2905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GB" sz="1900"/>
              <a:t>For your time, consideration and care for everyone and the planet</a:t>
            </a:r>
            <a:endParaRPr b="1" sz="1900"/>
          </a:p>
        </p:txBody>
      </p:sp>
      <p:sp>
        <p:nvSpPr>
          <p:cNvPr id="228" name="Google Shape;228;p49"/>
          <p:cNvSpPr txBox="1"/>
          <p:nvPr/>
        </p:nvSpPr>
        <p:spPr>
          <a:xfrm>
            <a:off x="4572000" y="1077314"/>
            <a:ext cx="3682200" cy="331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300">
              <a:solidFill>
                <a:srgbClr val="FF0000"/>
              </a:solidFill>
            </a:endParaRPr>
          </a:p>
        </p:txBody>
      </p:sp>
      <p:sp>
        <p:nvSpPr>
          <p:cNvPr id="229" name="Google Shape;229;p49"/>
          <p:cNvSpPr txBox="1"/>
          <p:nvPr/>
        </p:nvSpPr>
        <p:spPr>
          <a:xfrm>
            <a:off x="567133"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dk1"/>
                </a:solidFill>
              </a:rPr>
              <a:t>Thank you again!</a:t>
            </a:r>
            <a:endParaRPr b="1" sz="2500">
              <a:solidFill>
                <a:srgbClr val="000000"/>
              </a:solidFill>
            </a:endParaRPr>
          </a:p>
        </p:txBody>
      </p:sp>
      <p:pic>
        <p:nvPicPr>
          <p:cNvPr id="230" name="Google Shape;230;p49"/>
          <p:cNvPicPr preferRelativeResize="0"/>
          <p:nvPr/>
        </p:nvPicPr>
        <p:blipFill>
          <a:blip r:embed="rId4">
            <a:alphaModFix/>
          </a:blip>
          <a:stretch>
            <a:fillRect/>
          </a:stretch>
        </p:blipFill>
        <p:spPr>
          <a:xfrm>
            <a:off x="8007674" y="226475"/>
            <a:ext cx="631401" cy="370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40"/>
          <p:cNvSpPr txBox="1"/>
          <p:nvPr/>
        </p:nvSpPr>
        <p:spPr>
          <a:xfrm>
            <a:off x="653400" y="226475"/>
            <a:ext cx="3918600" cy="572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2500">
                <a:solidFill>
                  <a:schemeClr val="dk1"/>
                </a:solidFill>
              </a:rPr>
              <a:t>SDG Context</a:t>
            </a:r>
            <a:endParaRPr b="1" sz="2500"/>
          </a:p>
        </p:txBody>
      </p:sp>
      <p:sp>
        <p:nvSpPr>
          <p:cNvPr id="145" name="Google Shape;145;p40"/>
          <p:cNvSpPr txBox="1"/>
          <p:nvPr/>
        </p:nvSpPr>
        <p:spPr>
          <a:xfrm>
            <a:off x="433725" y="719100"/>
            <a:ext cx="5221800" cy="4278000"/>
          </a:xfrm>
          <a:prstGeom prst="rect">
            <a:avLst/>
          </a:prstGeom>
          <a:noFill/>
          <a:ln>
            <a:noFill/>
          </a:ln>
        </p:spPr>
        <p:txBody>
          <a:bodyPr anchorCtr="0" anchor="t" bIns="91425" lIns="91425" spcFirstLastPara="1" rIns="91425" wrap="square" tIns="91425">
            <a:noAutofit/>
          </a:bodyPr>
          <a:lstStyle/>
          <a:p>
            <a:pPr indent="-323850" lvl="0" marL="457200" rtl="0" algn="l">
              <a:lnSpc>
                <a:spcPct val="90000"/>
              </a:lnSpc>
              <a:spcBef>
                <a:spcPts val="1000"/>
              </a:spcBef>
              <a:spcAft>
                <a:spcPts val="0"/>
              </a:spcAft>
              <a:buSzPts val="1500"/>
              <a:buChar char="●"/>
            </a:pPr>
            <a:r>
              <a:rPr lang="en-GB" sz="1500" u="sng">
                <a:solidFill>
                  <a:schemeClr val="hlink"/>
                </a:solidFill>
                <a:hlinkClick r:id="rId4"/>
              </a:rPr>
              <a:t>The 2030 Agenda for Sustainable Development,</a:t>
            </a:r>
            <a:r>
              <a:rPr lang="en-GB" sz="1500">
                <a:solidFill>
                  <a:schemeClr val="dk1"/>
                </a:solidFill>
              </a:rPr>
              <a:t> </a:t>
            </a:r>
            <a:r>
              <a:rPr b="1" lang="en-GB" sz="1500">
                <a:solidFill>
                  <a:schemeClr val="dk1"/>
                </a:solidFill>
              </a:rPr>
              <a:t>adopted by all United Nations Member States</a:t>
            </a:r>
            <a:r>
              <a:rPr lang="en-GB" sz="1500">
                <a:solidFill>
                  <a:schemeClr val="dk1"/>
                </a:solidFill>
              </a:rPr>
              <a:t> in 2015, provides a shared blueprint for peace and prosperity for people and the planet, now and into the future.</a:t>
            </a:r>
            <a:br>
              <a:rPr lang="en-GB" sz="1500">
                <a:solidFill>
                  <a:schemeClr val="dk1"/>
                </a:solidFill>
              </a:rPr>
            </a:br>
            <a:endParaRPr sz="1500">
              <a:solidFill>
                <a:schemeClr val="dk1"/>
              </a:solidFill>
            </a:endParaRPr>
          </a:p>
          <a:p>
            <a:pPr indent="-323850" lvl="0" marL="457200" rtl="0" algn="l">
              <a:lnSpc>
                <a:spcPct val="90000"/>
              </a:lnSpc>
              <a:spcBef>
                <a:spcPts val="0"/>
              </a:spcBef>
              <a:spcAft>
                <a:spcPts val="0"/>
              </a:spcAft>
              <a:buClr>
                <a:schemeClr val="dk1"/>
              </a:buClr>
              <a:buSzPts val="1500"/>
              <a:buChar char="●"/>
            </a:pPr>
            <a:r>
              <a:rPr lang="en-GB" sz="1500">
                <a:solidFill>
                  <a:schemeClr val="dk1"/>
                </a:solidFill>
              </a:rPr>
              <a:t>At its heart are the </a:t>
            </a:r>
            <a:r>
              <a:rPr b="1" lang="en-GB" sz="1500">
                <a:solidFill>
                  <a:schemeClr val="dk1"/>
                </a:solidFill>
              </a:rPr>
              <a:t>17 Sustainable Development Goals (SDGs)</a:t>
            </a:r>
            <a:r>
              <a:rPr lang="en-GB" sz="1500">
                <a:solidFill>
                  <a:schemeClr val="dk1"/>
                </a:solidFill>
              </a:rPr>
              <a:t>, which are an urgent call for action by all countries - developed and developing - in a global partnership.</a:t>
            </a:r>
            <a:br>
              <a:rPr lang="en-GB" sz="1500">
                <a:solidFill>
                  <a:schemeClr val="dk1"/>
                </a:solidFill>
              </a:rPr>
            </a:br>
            <a:endParaRPr sz="1500">
              <a:solidFill>
                <a:schemeClr val="dk1"/>
              </a:solidFill>
            </a:endParaRPr>
          </a:p>
          <a:p>
            <a:pPr indent="-323850" lvl="0" marL="457200" rtl="0" algn="l">
              <a:lnSpc>
                <a:spcPct val="90000"/>
              </a:lnSpc>
              <a:spcBef>
                <a:spcPts val="0"/>
              </a:spcBef>
              <a:spcAft>
                <a:spcPts val="0"/>
              </a:spcAft>
              <a:buClr>
                <a:schemeClr val="dk1"/>
              </a:buClr>
              <a:buSzPts val="1500"/>
              <a:buChar char="●"/>
            </a:pPr>
            <a:r>
              <a:rPr lang="en-GB" sz="1500">
                <a:solidFill>
                  <a:schemeClr val="dk1"/>
                </a:solidFill>
              </a:rPr>
              <a:t>They recognize that ending poverty and other deprivations </a:t>
            </a:r>
            <a:r>
              <a:rPr b="1" lang="en-GB" sz="1500">
                <a:solidFill>
                  <a:schemeClr val="dk1"/>
                </a:solidFill>
              </a:rPr>
              <a:t>must go hand-in-hand</a:t>
            </a:r>
            <a:r>
              <a:rPr lang="en-GB" sz="1500">
                <a:solidFill>
                  <a:schemeClr val="dk1"/>
                </a:solidFill>
              </a:rPr>
              <a:t> with strategies that improve health and education, reduce inequality, and spur economic growth – all while tackling climate change and working to preserve our oceans and forests.</a:t>
            </a:r>
            <a:endParaRPr sz="1500"/>
          </a:p>
        </p:txBody>
      </p:sp>
      <p:pic>
        <p:nvPicPr>
          <p:cNvPr id="146" name="Google Shape;146;p40"/>
          <p:cNvPicPr preferRelativeResize="0"/>
          <p:nvPr/>
        </p:nvPicPr>
        <p:blipFill rotWithShape="1">
          <a:blip r:embed="rId5">
            <a:alphaModFix/>
          </a:blip>
          <a:srcRect b="1916" l="21279" r="17253" t="5951"/>
          <a:stretch/>
        </p:blipFill>
        <p:spPr>
          <a:xfrm>
            <a:off x="5712425" y="0"/>
            <a:ext cx="3431572" cy="5143501"/>
          </a:xfrm>
          <a:prstGeom prst="rect">
            <a:avLst/>
          </a:prstGeom>
          <a:noFill/>
          <a:ln>
            <a:noFill/>
          </a:ln>
        </p:spPr>
      </p:pic>
      <p:pic>
        <p:nvPicPr>
          <p:cNvPr id="147" name="Google Shape;147;p40"/>
          <p:cNvPicPr preferRelativeResize="0"/>
          <p:nvPr/>
        </p:nvPicPr>
        <p:blipFill>
          <a:blip r:embed="rId6">
            <a:alphaModFix/>
          </a:blip>
          <a:stretch>
            <a:fillRect/>
          </a:stretch>
        </p:blipFill>
        <p:spPr>
          <a:xfrm>
            <a:off x="5859025" y="2085300"/>
            <a:ext cx="3138375" cy="972900"/>
          </a:xfrm>
          <a:prstGeom prst="rect">
            <a:avLst/>
          </a:prstGeom>
          <a:noFill/>
          <a:ln>
            <a:noFill/>
          </a:ln>
        </p:spPr>
      </p:pic>
      <p:pic>
        <p:nvPicPr>
          <p:cNvPr id="148" name="Google Shape;148;p40"/>
          <p:cNvPicPr preferRelativeResize="0"/>
          <p:nvPr/>
        </p:nvPicPr>
        <p:blipFill>
          <a:blip r:embed="rId7">
            <a:alphaModFix/>
          </a:blip>
          <a:stretch>
            <a:fillRect/>
          </a:stretch>
        </p:blipFill>
        <p:spPr>
          <a:xfrm>
            <a:off x="8007674" y="226475"/>
            <a:ext cx="631401" cy="370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41"/>
          <p:cNvSpPr txBox="1"/>
          <p:nvPr/>
        </p:nvSpPr>
        <p:spPr>
          <a:xfrm>
            <a:off x="602250" y="597425"/>
            <a:ext cx="3969900" cy="572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2500">
                <a:solidFill>
                  <a:schemeClr val="dk1"/>
                </a:solidFill>
              </a:rPr>
              <a:t>SDGs – What are they?</a:t>
            </a:r>
            <a:endParaRPr b="1" sz="2500">
              <a:solidFill>
                <a:schemeClr val="dk1"/>
              </a:solidFill>
            </a:endParaRPr>
          </a:p>
        </p:txBody>
      </p:sp>
      <p:sp>
        <p:nvSpPr>
          <p:cNvPr id="154" name="Google Shape;154;p41"/>
          <p:cNvSpPr txBox="1"/>
          <p:nvPr/>
        </p:nvSpPr>
        <p:spPr>
          <a:xfrm>
            <a:off x="537050" y="1119450"/>
            <a:ext cx="4785000" cy="38139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1000"/>
              </a:spcBef>
              <a:spcAft>
                <a:spcPts val="0"/>
              </a:spcAft>
              <a:buClr>
                <a:schemeClr val="dk1"/>
              </a:buClr>
              <a:buSzPts val="1800"/>
              <a:buChar char="●"/>
            </a:pPr>
            <a:r>
              <a:rPr lang="en-GB" sz="1800">
                <a:solidFill>
                  <a:schemeClr val="dk1"/>
                </a:solidFill>
              </a:rPr>
              <a:t>The </a:t>
            </a:r>
            <a:r>
              <a:rPr b="1" lang="en-GB" sz="1800">
                <a:solidFill>
                  <a:schemeClr val="dk1"/>
                </a:solidFill>
              </a:rPr>
              <a:t>SDGs</a:t>
            </a:r>
            <a:r>
              <a:rPr lang="en-GB" sz="1800">
                <a:solidFill>
                  <a:schemeClr val="dk1"/>
                </a:solidFill>
              </a:rPr>
              <a:t> can be used as a blueprint for peace and prosperity for the people and the planet - now and into the future</a:t>
            </a:r>
            <a:endParaRPr sz="1800">
              <a:solidFill>
                <a:schemeClr val="dk1"/>
              </a:solidFill>
            </a:endParaRPr>
          </a:p>
          <a:p>
            <a:pPr indent="0" lvl="0" marL="457200" rtl="0" algn="l">
              <a:lnSpc>
                <a:spcPct val="90000"/>
              </a:lnSpc>
              <a:spcBef>
                <a:spcPts val="1000"/>
              </a:spcBef>
              <a:spcAft>
                <a:spcPts val="0"/>
              </a:spcAft>
              <a:buNone/>
            </a:pPr>
            <a:r>
              <a:t/>
            </a:r>
            <a:endParaRPr sz="1800">
              <a:solidFill>
                <a:schemeClr val="dk1"/>
              </a:solidFill>
            </a:endParaRPr>
          </a:p>
          <a:p>
            <a:pPr indent="-342900" lvl="0" marL="457200" rtl="0" algn="l">
              <a:lnSpc>
                <a:spcPct val="90000"/>
              </a:lnSpc>
              <a:spcBef>
                <a:spcPts val="1600"/>
              </a:spcBef>
              <a:spcAft>
                <a:spcPts val="0"/>
              </a:spcAft>
              <a:buClr>
                <a:schemeClr val="dk1"/>
              </a:buClr>
              <a:buSzPts val="1800"/>
              <a:buChar char="●"/>
            </a:pPr>
            <a:r>
              <a:rPr lang="en-GB" sz="1800">
                <a:solidFill>
                  <a:schemeClr val="dk1"/>
                </a:solidFill>
              </a:rPr>
              <a:t>These </a:t>
            </a:r>
            <a:r>
              <a:rPr b="1" lang="en-GB" sz="1800">
                <a:solidFill>
                  <a:schemeClr val="dk1"/>
                </a:solidFill>
              </a:rPr>
              <a:t>17 SDGs </a:t>
            </a:r>
            <a:r>
              <a:rPr lang="en-GB" sz="1800">
                <a:solidFill>
                  <a:schemeClr val="dk1"/>
                </a:solidFill>
              </a:rPr>
              <a:t>are integrated - they recognise that action in one area will affect outcomes in others, and that development must balance social, economic and environmental sustainability</a:t>
            </a:r>
            <a:endParaRPr sz="1800">
              <a:solidFill>
                <a:schemeClr val="dk1"/>
              </a:solidFill>
            </a:endParaRPr>
          </a:p>
          <a:p>
            <a:pPr indent="-342900" lvl="0" marL="457200" rtl="0" algn="l">
              <a:lnSpc>
                <a:spcPct val="90000"/>
              </a:lnSpc>
              <a:spcBef>
                <a:spcPts val="0"/>
              </a:spcBef>
              <a:spcAft>
                <a:spcPts val="0"/>
              </a:spcAft>
              <a:buSzPts val="1800"/>
              <a:buChar char="●"/>
            </a:pPr>
            <a:r>
              <a:rPr lang="en-GB" sz="1800" u="sng">
                <a:solidFill>
                  <a:schemeClr val="hlink"/>
                </a:solidFill>
                <a:hlinkClick r:id="rId4"/>
              </a:rPr>
              <a:t>https://sdgs.un.org/goals</a:t>
            </a:r>
            <a:endParaRPr sz="1800"/>
          </a:p>
          <a:p>
            <a:pPr indent="0" lvl="0" marL="457200" rtl="0" algn="l">
              <a:lnSpc>
                <a:spcPct val="90000"/>
              </a:lnSpc>
              <a:spcBef>
                <a:spcPts val="1600"/>
              </a:spcBef>
              <a:spcAft>
                <a:spcPts val="0"/>
              </a:spcAft>
              <a:buNone/>
            </a:pPr>
            <a:r>
              <a:t/>
            </a:r>
            <a:endParaRPr sz="1600"/>
          </a:p>
        </p:txBody>
      </p:sp>
      <p:pic>
        <p:nvPicPr>
          <p:cNvPr id="155" name="Google Shape;155;p41"/>
          <p:cNvPicPr preferRelativeResize="0"/>
          <p:nvPr/>
        </p:nvPicPr>
        <p:blipFill rotWithShape="1">
          <a:blip r:embed="rId5">
            <a:alphaModFix/>
          </a:blip>
          <a:srcRect b="1916" l="21279" r="17253" t="5951"/>
          <a:stretch/>
        </p:blipFill>
        <p:spPr>
          <a:xfrm>
            <a:off x="5712425" y="0"/>
            <a:ext cx="3431572" cy="5143501"/>
          </a:xfrm>
          <a:prstGeom prst="rect">
            <a:avLst/>
          </a:prstGeom>
          <a:noFill/>
          <a:ln>
            <a:noFill/>
          </a:ln>
        </p:spPr>
      </p:pic>
      <p:pic>
        <p:nvPicPr>
          <p:cNvPr id="156" name="Google Shape;156;p41"/>
          <p:cNvPicPr preferRelativeResize="0"/>
          <p:nvPr/>
        </p:nvPicPr>
        <p:blipFill rotWithShape="1">
          <a:blip r:embed="rId6">
            <a:alphaModFix/>
          </a:blip>
          <a:srcRect b="-40000" l="0" r="0" t="-40018"/>
          <a:stretch/>
        </p:blipFill>
        <p:spPr>
          <a:xfrm>
            <a:off x="5712425" y="-232325"/>
            <a:ext cx="3431574" cy="3920500"/>
          </a:xfrm>
          <a:prstGeom prst="rect">
            <a:avLst/>
          </a:prstGeom>
          <a:noFill/>
          <a:ln>
            <a:noFill/>
          </a:ln>
        </p:spPr>
      </p:pic>
      <p:sp>
        <p:nvSpPr>
          <p:cNvPr id="157" name="Google Shape;157;p41"/>
          <p:cNvSpPr txBox="1"/>
          <p:nvPr/>
        </p:nvSpPr>
        <p:spPr>
          <a:xfrm>
            <a:off x="6861325" y="4640975"/>
            <a:ext cx="1777800" cy="292500"/>
          </a:xfrm>
          <a:prstGeom prst="rect">
            <a:avLst/>
          </a:prstGeom>
          <a:solidFill>
            <a:srgbClr val="F7F0BF">
              <a:alpha val="80950"/>
            </a:srgbClr>
          </a:solidFill>
          <a:ln>
            <a:noFill/>
          </a:ln>
        </p:spPr>
        <p:txBody>
          <a:bodyPr anchorCtr="0" anchor="t" bIns="91425" lIns="91425" spcFirstLastPara="1" rIns="91425" wrap="square" tIns="91425">
            <a:spAutoFit/>
          </a:bodyPr>
          <a:lstStyle/>
          <a:p>
            <a:pPr indent="0" lvl="0" marL="0" rtl="0" algn="ctr">
              <a:lnSpc>
                <a:spcPct val="140000"/>
              </a:lnSpc>
              <a:spcBef>
                <a:spcPts val="1000"/>
              </a:spcBef>
              <a:spcAft>
                <a:spcPts val="0"/>
              </a:spcAft>
              <a:buNone/>
            </a:pPr>
            <a:r>
              <a:rPr lang="en-GB" sz="700">
                <a:solidFill>
                  <a:schemeClr val="dk1"/>
                </a:solidFill>
              </a:rPr>
              <a:t>1. Overview of STGs: context and value</a:t>
            </a:r>
            <a:endParaRPr sz="700"/>
          </a:p>
        </p:txBody>
      </p:sp>
      <p:pic>
        <p:nvPicPr>
          <p:cNvPr id="158" name="Google Shape;158;p41"/>
          <p:cNvPicPr preferRelativeResize="0"/>
          <p:nvPr/>
        </p:nvPicPr>
        <p:blipFill>
          <a:blip r:embed="rId7">
            <a:alphaModFix/>
          </a:blip>
          <a:stretch>
            <a:fillRect/>
          </a:stretch>
        </p:blipFill>
        <p:spPr>
          <a:xfrm>
            <a:off x="8007724" y="128800"/>
            <a:ext cx="631401" cy="370950"/>
          </a:xfrm>
          <a:prstGeom prst="rect">
            <a:avLst/>
          </a:prstGeom>
          <a:noFill/>
          <a:ln>
            <a:noFill/>
          </a:ln>
        </p:spPr>
      </p:pic>
      <p:pic>
        <p:nvPicPr>
          <p:cNvPr id="159" name="Google Shape;159;p41"/>
          <p:cNvPicPr preferRelativeResize="0"/>
          <p:nvPr/>
        </p:nvPicPr>
        <p:blipFill>
          <a:blip r:embed="rId8">
            <a:alphaModFix/>
          </a:blip>
          <a:stretch>
            <a:fillRect/>
          </a:stretch>
        </p:blipFill>
        <p:spPr>
          <a:xfrm>
            <a:off x="6265313" y="2899100"/>
            <a:ext cx="2325800" cy="2325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pic>
        <p:nvPicPr>
          <p:cNvPr descr="A new plan for people and planet has just launched - the UN Global Goals for Sustainable Development. Tell everyone! add your very own intro to this star-studded video and share it with the world: http://wethepeople.globalgoals.org&#10;&#10;You could be introducing a cast that include:  Aamir Khan, Ai WeiWei, A R Rahman, Ashton Kutcher, Bill and Melinda Gates, UNHCR supporter Cate Blanchett, UN Messenger of Peace Charlize Theron, Chiwetel Ejiofor, Chris Martin, Colin Firth, Daniel Craig, Djimon Hounsou, G.E.M., Gilberto Gil, Jennifer Lawrence, Jennifer Lopez, John Legend, Kate Winslet, Kid President, UN Messenger of Peace Lang Lang, UNDP Champion Michelle Yeoh, Malala Yousafzai, Matt Damon, Meryl Streep, Natalia Vodianova, One Direction, Pink, Her Majesty Queen Rania Al Abdullah of Jordan, Richard Branson, Robert Pattinson, Robert Redford, WFP Global Ambassador Against Hunger Sami Yusuf, Stephen Hawking, UN Messenger of Peace Stevie Wonder, Tanya Burr, and UNDP Goodwill Ambassador for China Zhou Xun - and many more.     &#10;&#10;#GlobalGoals #UnitedNations #WeThePeople&#10;&#10;Twitter: @TheGlobalGoals&#10;&#10;Instagram: https://instagram.com/theglobalgoals&#10;&#10;Facebook: https://www.facebook.com/globalgoals.org&#10;&#10;http://www.globalgoals.org&#10;&#10;In 2015, world leaders agreed to 17 Global Goals (officially known as the Sustainable Development Goals or SDGs). These goals have the power to create a better world by 2030, by ending poverty, fighting inequality and addressing the urgency of climate change. Guided by the Goals, it is now up to all of us, governments, businesses, civil society and the general public to work together to build a better future for everyone.&#10;&#10;More about the Global Goals initiative here ▶ https://www.globalgoals.org/&#10;&#10;Facebook ▶ https://www.facebook.com/theglobalgoals/&#10;Instagram ▶ https://www.instagram.com/theglobalgoals/?hl=en&#10;Twitter ▶ https://twitter.com/GlobalGoalsUN&#10;&#10;For questions related to the Global Goals, please email team@project-everyone.org" id="164" name="Google Shape;164;p42" title="'We The People' for The Global Goals | Global Goals">
            <a:hlinkClick r:id="rId4"/>
          </p:cNvPr>
          <p:cNvPicPr preferRelativeResize="0"/>
          <p:nvPr/>
        </p:nvPicPr>
        <p:blipFill>
          <a:blip r:embed="rId5">
            <a:alphaModFix/>
          </a:blip>
          <a:stretch>
            <a:fillRect/>
          </a:stretch>
        </p:blipFill>
        <p:spPr>
          <a:xfrm>
            <a:off x="2096800" y="1017725"/>
            <a:ext cx="4950400" cy="3712800"/>
          </a:xfrm>
          <a:prstGeom prst="rect">
            <a:avLst/>
          </a:prstGeom>
          <a:noFill/>
          <a:ln>
            <a:noFill/>
          </a:ln>
        </p:spPr>
      </p:pic>
      <p:sp>
        <p:nvSpPr>
          <p:cNvPr id="165" name="Google Shape;165;p42"/>
          <p:cNvSpPr txBox="1"/>
          <p:nvPr/>
        </p:nvSpPr>
        <p:spPr>
          <a:xfrm>
            <a:off x="567133"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dk1"/>
                </a:solidFill>
              </a:rPr>
              <a:t>SDGs Global Involvement</a:t>
            </a:r>
            <a:endParaRPr b="1" sz="2500">
              <a:solidFill>
                <a:srgbClr val="000000"/>
              </a:solidFill>
            </a:endParaRPr>
          </a:p>
        </p:txBody>
      </p:sp>
      <p:pic>
        <p:nvPicPr>
          <p:cNvPr id="166" name="Google Shape;166;p42"/>
          <p:cNvPicPr preferRelativeResize="0"/>
          <p:nvPr/>
        </p:nvPicPr>
        <p:blipFill>
          <a:blip r:embed="rId6">
            <a:alphaModFix/>
          </a:blip>
          <a:stretch>
            <a:fillRect/>
          </a:stretch>
        </p:blipFill>
        <p:spPr>
          <a:xfrm>
            <a:off x="8007674" y="226475"/>
            <a:ext cx="631401" cy="370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43"/>
          <p:cNvSpPr txBox="1"/>
          <p:nvPr/>
        </p:nvSpPr>
        <p:spPr>
          <a:xfrm>
            <a:off x="816105" y="0"/>
            <a:ext cx="3852600" cy="572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2500">
                <a:solidFill>
                  <a:schemeClr val="dk1"/>
                </a:solidFill>
              </a:rPr>
              <a:t>SDGs Dominoes</a:t>
            </a:r>
            <a:endParaRPr b="1" sz="2500">
              <a:solidFill>
                <a:schemeClr val="dk1"/>
              </a:solidFill>
            </a:endParaRPr>
          </a:p>
        </p:txBody>
      </p:sp>
      <p:sp>
        <p:nvSpPr>
          <p:cNvPr id="172" name="Google Shape;172;p43"/>
          <p:cNvSpPr txBox="1"/>
          <p:nvPr/>
        </p:nvSpPr>
        <p:spPr>
          <a:xfrm>
            <a:off x="129700" y="374375"/>
            <a:ext cx="4330200" cy="4559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GB" sz="1500">
                <a:solidFill>
                  <a:schemeClr val="dk1"/>
                </a:solidFill>
              </a:rPr>
              <a:t>Match the </a:t>
            </a:r>
            <a:r>
              <a:rPr b="1" lang="en-GB" sz="1500">
                <a:solidFill>
                  <a:schemeClr val="dk1"/>
                </a:solidFill>
              </a:rPr>
              <a:t>SDG</a:t>
            </a:r>
            <a:r>
              <a:rPr lang="en-GB" sz="1500">
                <a:solidFill>
                  <a:schemeClr val="dk1"/>
                </a:solidFill>
              </a:rPr>
              <a:t> icon to its themed title: </a:t>
            </a:r>
            <a:endParaRPr sz="1500">
              <a:solidFill>
                <a:schemeClr val="dk1"/>
              </a:solidFill>
            </a:endParaRPr>
          </a:p>
          <a:p>
            <a:pPr indent="-323850" lvl="0" marL="457200" rtl="0" algn="l">
              <a:lnSpc>
                <a:spcPct val="90000"/>
              </a:lnSpc>
              <a:spcBef>
                <a:spcPts val="1000"/>
              </a:spcBef>
              <a:spcAft>
                <a:spcPts val="0"/>
              </a:spcAft>
              <a:buClr>
                <a:schemeClr val="dk1"/>
              </a:buClr>
              <a:buSzPts val="1500"/>
              <a:buChar char="●"/>
            </a:pPr>
            <a:r>
              <a:rPr lang="en-GB" sz="1500">
                <a:solidFill>
                  <a:schemeClr val="dk1"/>
                </a:solidFill>
              </a:rPr>
              <a:t>Partnerships for the goals</a:t>
            </a:r>
            <a:endParaRPr sz="1500">
              <a:solidFill>
                <a:schemeClr val="dk1"/>
              </a:solidFill>
            </a:endParaRPr>
          </a:p>
          <a:p>
            <a:pPr indent="-323850" lvl="0" marL="457200" rtl="0" algn="l">
              <a:lnSpc>
                <a:spcPct val="90000"/>
              </a:lnSpc>
              <a:spcBef>
                <a:spcPts val="0"/>
              </a:spcBef>
              <a:spcAft>
                <a:spcPts val="0"/>
              </a:spcAft>
              <a:buClr>
                <a:schemeClr val="dk1"/>
              </a:buClr>
              <a:buSzPts val="1500"/>
              <a:buChar char="●"/>
            </a:pPr>
            <a:r>
              <a:rPr lang="en-GB" sz="1500">
                <a:solidFill>
                  <a:schemeClr val="dk1"/>
                </a:solidFill>
              </a:rPr>
              <a:t>Good health and wellbeing</a:t>
            </a:r>
            <a:endParaRPr sz="1500">
              <a:solidFill>
                <a:schemeClr val="dk1"/>
              </a:solidFill>
            </a:endParaRPr>
          </a:p>
          <a:p>
            <a:pPr indent="-323850" lvl="0" marL="457200" rtl="0" algn="l">
              <a:lnSpc>
                <a:spcPct val="90000"/>
              </a:lnSpc>
              <a:spcBef>
                <a:spcPts val="0"/>
              </a:spcBef>
              <a:spcAft>
                <a:spcPts val="0"/>
              </a:spcAft>
              <a:buClr>
                <a:schemeClr val="dk1"/>
              </a:buClr>
              <a:buSzPts val="1500"/>
              <a:buChar char="●"/>
            </a:pPr>
            <a:r>
              <a:rPr lang="en-GB" sz="1500">
                <a:solidFill>
                  <a:schemeClr val="dk1"/>
                </a:solidFill>
              </a:rPr>
              <a:t>Life on land</a:t>
            </a:r>
            <a:endParaRPr sz="1500">
              <a:solidFill>
                <a:schemeClr val="dk1"/>
              </a:solidFill>
            </a:endParaRPr>
          </a:p>
          <a:p>
            <a:pPr indent="-323850" lvl="0" marL="457200" rtl="0" algn="l">
              <a:lnSpc>
                <a:spcPct val="90000"/>
              </a:lnSpc>
              <a:spcBef>
                <a:spcPts val="0"/>
              </a:spcBef>
              <a:spcAft>
                <a:spcPts val="0"/>
              </a:spcAft>
              <a:buClr>
                <a:schemeClr val="dk1"/>
              </a:buClr>
              <a:buSzPts val="1500"/>
              <a:buChar char="●"/>
            </a:pPr>
            <a:r>
              <a:rPr lang="en-GB" sz="1500">
                <a:solidFill>
                  <a:schemeClr val="dk1"/>
                </a:solidFill>
              </a:rPr>
              <a:t>Decent work and economic growth</a:t>
            </a:r>
            <a:endParaRPr sz="1500">
              <a:solidFill>
                <a:schemeClr val="dk1"/>
              </a:solidFill>
            </a:endParaRPr>
          </a:p>
          <a:p>
            <a:pPr indent="-323850" lvl="0" marL="457200" rtl="0" algn="l">
              <a:lnSpc>
                <a:spcPct val="90000"/>
              </a:lnSpc>
              <a:spcBef>
                <a:spcPts val="0"/>
              </a:spcBef>
              <a:spcAft>
                <a:spcPts val="0"/>
              </a:spcAft>
              <a:buClr>
                <a:schemeClr val="dk1"/>
              </a:buClr>
              <a:buSzPts val="1500"/>
              <a:buChar char="●"/>
            </a:pPr>
            <a:r>
              <a:rPr lang="en-GB" sz="1500">
                <a:solidFill>
                  <a:schemeClr val="dk1"/>
                </a:solidFill>
              </a:rPr>
              <a:t>Climate action</a:t>
            </a:r>
            <a:endParaRPr sz="1500">
              <a:solidFill>
                <a:schemeClr val="dk1"/>
              </a:solidFill>
            </a:endParaRPr>
          </a:p>
          <a:p>
            <a:pPr indent="-323850" lvl="0" marL="457200" rtl="0" algn="l">
              <a:lnSpc>
                <a:spcPct val="90000"/>
              </a:lnSpc>
              <a:spcBef>
                <a:spcPts val="0"/>
              </a:spcBef>
              <a:spcAft>
                <a:spcPts val="0"/>
              </a:spcAft>
              <a:buClr>
                <a:schemeClr val="dk1"/>
              </a:buClr>
              <a:buSzPts val="1500"/>
              <a:buChar char="●"/>
            </a:pPr>
            <a:r>
              <a:rPr lang="en-GB" sz="1500">
                <a:solidFill>
                  <a:schemeClr val="dk1"/>
                </a:solidFill>
              </a:rPr>
              <a:t>Industry innovation and infrastructure</a:t>
            </a:r>
            <a:endParaRPr sz="1500">
              <a:solidFill>
                <a:schemeClr val="dk1"/>
              </a:solidFill>
            </a:endParaRPr>
          </a:p>
          <a:p>
            <a:pPr indent="-323850" lvl="0" marL="457200" rtl="0" algn="l">
              <a:lnSpc>
                <a:spcPct val="90000"/>
              </a:lnSpc>
              <a:spcBef>
                <a:spcPts val="0"/>
              </a:spcBef>
              <a:spcAft>
                <a:spcPts val="0"/>
              </a:spcAft>
              <a:buClr>
                <a:schemeClr val="dk1"/>
              </a:buClr>
              <a:buSzPts val="1500"/>
              <a:buChar char="●"/>
            </a:pPr>
            <a:r>
              <a:rPr lang="en-GB" sz="1500">
                <a:solidFill>
                  <a:schemeClr val="dk1"/>
                </a:solidFill>
              </a:rPr>
              <a:t>Clean water and sanitation</a:t>
            </a:r>
            <a:endParaRPr sz="1500">
              <a:solidFill>
                <a:schemeClr val="dk1"/>
              </a:solidFill>
            </a:endParaRPr>
          </a:p>
          <a:p>
            <a:pPr indent="-323850" lvl="0" marL="457200" rtl="0" algn="l">
              <a:lnSpc>
                <a:spcPct val="90000"/>
              </a:lnSpc>
              <a:spcBef>
                <a:spcPts val="0"/>
              </a:spcBef>
              <a:spcAft>
                <a:spcPts val="0"/>
              </a:spcAft>
              <a:buClr>
                <a:schemeClr val="dk1"/>
              </a:buClr>
              <a:buSzPts val="1500"/>
              <a:buChar char="●"/>
            </a:pPr>
            <a:r>
              <a:rPr lang="en-GB" sz="1500">
                <a:solidFill>
                  <a:schemeClr val="dk1"/>
                </a:solidFill>
              </a:rPr>
              <a:t>Gender equality</a:t>
            </a:r>
            <a:endParaRPr sz="1500">
              <a:solidFill>
                <a:schemeClr val="dk1"/>
              </a:solidFill>
            </a:endParaRPr>
          </a:p>
          <a:p>
            <a:pPr indent="-323850" lvl="0" marL="457200" rtl="0" algn="l">
              <a:lnSpc>
                <a:spcPct val="90000"/>
              </a:lnSpc>
              <a:spcBef>
                <a:spcPts val="0"/>
              </a:spcBef>
              <a:spcAft>
                <a:spcPts val="0"/>
              </a:spcAft>
              <a:buClr>
                <a:schemeClr val="dk1"/>
              </a:buClr>
              <a:buSzPts val="1500"/>
              <a:buChar char="●"/>
            </a:pPr>
            <a:r>
              <a:rPr lang="en-GB" sz="1500">
                <a:solidFill>
                  <a:schemeClr val="dk1"/>
                </a:solidFill>
              </a:rPr>
              <a:t>Responsible consumption and production</a:t>
            </a:r>
            <a:endParaRPr sz="1500">
              <a:solidFill>
                <a:schemeClr val="dk1"/>
              </a:solidFill>
            </a:endParaRPr>
          </a:p>
          <a:p>
            <a:pPr indent="-323850" lvl="0" marL="457200" rtl="0" algn="l">
              <a:lnSpc>
                <a:spcPct val="90000"/>
              </a:lnSpc>
              <a:spcBef>
                <a:spcPts val="0"/>
              </a:spcBef>
              <a:spcAft>
                <a:spcPts val="0"/>
              </a:spcAft>
              <a:buClr>
                <a:schemeClr val="dk1"/>
              </a:buClr>
              <a:buSzPts val="1500"/>
              <a:buChar char="●"/>
            </a:pPr>
            <a:r>
              <a:rPr lang="en-GB" sz="1500">
                <a:solidFill>
                  <a:schemeClr val="dk1"/>
                </a:solidFill>
              </a:rPr>
              <a:t>Quality </a:t>
            </a:r>
            <a:r>
              <a:rPr lang="en-GB" sz="1500">
                <a:solidFill>
                  <a:schemeClr val="dk1"/>
                </a:solidFill>
              </a:rPr>
              <a:t>education</a:t>
            </a:r>
            <a:endParaRPr sz="1500">
              <a:solidFill>
                <a:schemeClr val="dk1"/>
              </a:solidFill>
            </a:endParaRPr>
          </a:p>
          <a:p>
            <a:pPr indent="-323850" lvl="0" marL="457200" rtl="0" algn="l">
              <a:lnSpc>
                <a:spcPct val="90000"/>
              </a:lnSpc>
              <a:spcBef>
                <a:spcPts val="0"/>
              </a:spcBef>
              <a:spcAft>
                <a:spcPts val="0"/>
              </a:spcAft>
              <a:buClr>
                <a:schemeClr val="dk1"/>
              </a:buClr>
              <a:buSzPts val="1500"/>
              <a:buChar char="●"/>
            </a:pPr>
            <a:r>
              <a:rPr lang="en-GB" sz="1500">
                <a:solidFill>
                  <a:schemeClr val="dk1"/>
                </a:solidFill>
              </a:rPr>
              <a:t>No poverty</a:t>
            </a:r>
            <a:endParaRPr sz="1500">
              <a:solidFill>
                <a:schemeClr val="dk1"/>
              </a:solidFill>
            </a:endParaRPr>
          </a:p>
          <a:p>
            <a:pPr indent="-323850" lvl="0" marL="457200" rtl="0" algn="l">
              <a:lnSpc>
                <a:spcPct val="90000"/>
              </a:lnSpc>
              <a:spcBef>
                <a:spcPts val="0"/>
              </a:spcBef>
              <a:spcAft>
                <a:spcPts val="0"/>
              </a:spcAft>
              <a:buClr>
                <a:schemeClr val="dk1"/>
              </a:buClr>
              <a:buSzPts val="1500"/>
              <a:buChar char="●"/>
            </a:pPr>
            <a:r>
              <a:rPr lang="en-GB" sz="1500">
                <a:solidFill>
                  <a:schemeClr val="dk1"/>
                </a:solidFill>
              </a:rPr>
              <a:t>Affordable and clean energy</a:t>
            </a:r>
            <a:endParaRPr sz="1500">
              <a:solidFill>
                <a:schemeClr val="dk1"/>
              </a:solidFill>
            </a:endParaRPr>
          </a:p>
          <a:p>
            <a:pPr indent="-323850" lvl="0" marL="457200" rtl="0" algn="l">
              <a:lnSpc>
                <a:spcPct val="90000"/>
              </a:lnSpc>
              <a:spcBef>
                <a:spcPts val="0"/>
              </a:spcBef>
              <a:spcAft>
                <a:spcPts val="0"/>
              </a:spcAft>
              <a:buClr>
                <a:schemeClr val="dk1"/>
              </a:buClr>
              <a:buSzPts val="1500"/>
              <a:buChar char="●"/>
            </a:pPr>
            <a:r>
              <a:rPr lang="en-GB" sz="1500">
                <a:solidFill>
                  <a:schemeClr val="dk1"/>
                </a:solidFill>
              </a:rPr>
              <a:t>Peace justice and strong institutions</a:t>
            </a:r>
            <a:endParaRPr sz="1500">
              <a:solidFill>
                <a:schemeClr val="dk1"/>
              </a:solidFill>
            </a:endParaRPr>
          </a:p>
          <a:p>
            <a:pPr indent="-323850" lvl="0" marL="457200" rtl="0" algn="l">
              <a:lnSpc>
                <a:spcPct val="90000"/>
              </a:lnSpc>
              <a:spcBef>
                <a:spcPts val="0"/>
              </a:spcBef>
              <a:spcAft>
                <a:spcPts val="0"/>
              </a:spcAft>
              <a:buClr>
                <a:schemeClr val="dk1"/>
              </a:buClr>
              <a:buSzPts val="1500"/>
              <a:buChar char="●"/>
            </a:pPr>
            <a:r>
              <a:rPr lang="en-GB" sz="1500">
                <a:solidFill>
                  <a:schemeClr val="dk1"/>
                </a:solidFill>
              </a:rPr>
              <a:t>Zero hunger</a:t>
            </a:r>
            <a:endParaRPr sz="1500">
              <a:solidFill>
                <a:schemeClr val="dk1"/>
              </a:solidFill>
            </a:endParaRPr>
          </a:p>
          <a:p>
            <a:pPr indent="-323850" lvl="0" marL="457200" rtl="0" algn="l">
              <a:lnSpc>
                <a:spcPct val="90000"/>
              </a:lnSpc>
              <a:spcBef>
                <a:spcPts val="0"/>
              </a:spcBef>
              <a:spcAft>
                <a:spcPts val="0"/>
              </a:spcAft>
              <a:buClr>
                <a:schemeClr val="dk1"/>
              </a:buClr>
              <a:buSzPts val="1500"/>
              <a:buChar char="●"/>
            </a:pPr>
            <a:r>
              <a:rPr lang="en-GB" sz="1500">
                <a:solidFill>
                  <a:schemeClr val="dk1"/>
                </a:solidFill>
              </a:rPr>
              <a:t>Reduced inequalities</a:t>
            </a:r>
            <a:endParaRPr sz="1500">
              <a:solidFill>
                <a:schemeClr val="dk1"/>
              </a:solidFill>
            </a:endParaRPr>
          </a:p>
          <a:p>
            <a:pPr indent="-323850" lvl="0" marL="457200" rtl="0" algn="l">
              <a:lnSpc>
                <a:spcPct val="90000"/>
              </a:lnSpc>
              <a:spcBef>
                <a:spcPts val="0"/>
              </a:spcBef>
              <a:spcAft>
                <a:spcPts val="0"/>
              </a:spcAft>
              <a:buClr>
                <a:schemeClr val="dk1"/>
              </a:buClr>
              <a:buSzPts val="1500"/>
              <a:buChar char="●"/>
            </a:pPr>
            <a:r>
              <a:rPr lang="en-GB" sz="1500">
                <a:solidFill>
                  <a:schemeClr val="dk1"/>
                </a:solidFill>
              </a:rPr>
              <a:t>Life below water</a:t>
            </a:r>
            <a:endParaRPr sz="1500">
              <a:solidFill>
                <a:schemeClr val="dk1"/>
              </a:solidFill>
            </a:endParaRPr>
          </a:p>
          <a:p>
            <a:pPr indent="-323850" lvl="0" marL="457200" rtl="0" algn="l">
              <a:lnSpc>
                <a:spcPct val="90000"/>
              </a:lnSpc>
              <a:spcBef>
                <a:spcPts val="0"/>
              </a:spcBef>
              <a:spcAft>
                <a:spcPts val="0"/>
              </a:spcAft>
              <a:buClr>
                <a:schemeClr val="dk1"/>
              </a:buClr>
              <a:buSzPts val="1500"/>
              <a:buChar char="●"/>
            </a:pPr>
            <a:r>
              <a:rPr lang="en-GB" sz="1500">
                <a:solidFill>
                  <a:schemeClr val="dk1"/>
                </a:solidFill>
              </a:rPr>
              <a:t>Sustainable cities and communities</a:t>
            </a:r>
            <a:endParaRPr sz="1500">
              <a:solidFill>
                <a:schemeClr val="dk1"/>
              </a:solidFill>
            </a:endParaRPr>
          </a:p>
        </p:txBody>
      </p:sp>
      <p:pic>
        <p:nvPicPr>
          <p:cNvPr id="173" name="Google Shape;173;p43"/>
          <p:cNvPicPr preferRelativeResize="0"/>
          <p:nvPr/>
        </p:nvPicPr>
        <p:blipFill rotWithShape="1">
          <a:blip r:embed="rId4">
            <a:alphaModFix/>
          </a:blip>
          <a:srcRect b="1916" l="21279" r="17253" t="5951"/>
          <a:stretch/>
        </p:blipFill>
        <p:spPr>
          <a:xfrm>
            <a:off x="4459875" y="302819"/>
            <a:ext cx="4684124" cy="4840704"/>
          </a:xfrm>
          <a:prstGeom prst="rect">
            <a:avLst/>
          </a:prstGeom>
          <a:noFill/>
          <a:ln>
            <a:noFill/>
          </a:ln>
        </p:spPr>
      </p:pic>
      <p:sp>
        <p:nvSpPr>
          <p:cNvPr id="174" name="Google Shape;174;p43"/>
          <p:cNvSpPr txBox="1"/>
          <p:nvPr/>
        </p:nvSpPr>
        <p:spPr>
          <a:xfrm>
            <a:off x="6861325" y="4640975"/>
            <a:ext cx="1777800" cy="292500"/>
          </a:xfrm>
          <a:prstGeom prst="rect">
            <a:avLst/>
          </a:prstGeom>
          <a:solidFill>
            <a:srgbClr val="F7F0BF">
              <a:alpha val="80950"/>
            </a:srgbClr>
          </a:solidFill>
          <a:ln>
            <a:noFill/>
          </a:ln>
        </p:spPr>
        <p:txBody>
          <a:bodyPr anchorCtr="0" anchor="t" bIns="91425" lIns="91425" spcFirstLastPara="1" rIns="91425" wrap="square" tIns="91425">
            <a:spAutoFit/>
          </a:bodyPr>
          <a:lstStyle/>
          <a:p>
            <a:pPr indent="0" lvl="0" marL="0" rtl="0" algn="ctr">
              <a:lnSpc>
                <a:spcPct val="140000"/>
              </a:lnSpc>
              <a:spcBef>
                <a:spcPts val="1000"/>
              </a:spcBef>
              <a:spcAft>
                <a:spcPts val="0"/>
              </a:spcAft>
              <a:buNone/>
            </a:pPr>
            <a:r>
              <a:rPr lang="en-GB" sz="700">
                <a:solidFill>
                  <a:schemeClr val="dk1"/>
                </a:solidFill>
              </a:rPr>
              <a:t>1. Overview of STGs: context and value</a:t>
            </a:r>
            <a:endParaRPr sz="700"/>
          </a:p>
        </p:txBody>
      </p:sp>
      <p:pic>
        <p:nvPicPr>
          <p:cNvPr id="175" name="Google Shape;175;p43"/>
          <p:cNvPicPr preferRelativeResize="0"/>
          <p:nvPr/>
        </p:nvPicPr>
        <p:blipFill>
          <a:blip r:embed="rId5">
            <a:alphaModFix/>
          </a:blip>
          <a:stretch>
            <a:fillRect/>
          </a:stretch>
        </p:blipFill>
        <p:spPr>
          <a:xfrm>
            <a:off x="8007674" y="226475"/>
            <a:ext cx="631401" cy="370950"/>
          </a:xfrm>
          <a:prstGeom prst="rect">
            <a:avLst/>
          </a:prstGeom>
          <a:noFill/>
          <a:ln>
            <a:noFill/>
          </a:ln>
        </p:spPr>
      </p:pic>
      <p:pic>
        <p:nvPicPr>
          <p:cNvPr id="176" name="Google Shape;176;p43"/>
          <p:cNvPicPr preferRelativeResize="0"/>
          <p:nvPr/>
        </p:nvPicPr>
        <p:blipFill>
          <a:blip r:embed="rId6">
            <a:alphaModFix/>
          </a:blip>
          <a:stretch>
            <a:fillRect/>
          </a:stretch>
        </p:blipFill>
        <p:spPr>
          <a:xfrm>
            <a:off x="4215725" y="0"/>
            <a:ext cx="4928275" cy="5062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
        <p:nvSpPr>
          <p:cNvPr id="181" name="Google Shape;181;p44"/>
          <p:cNvSpPr txBox="1"/>
          <p:nvPr/>
        </p:nvSpPr>
        <p:spPr>
          <a:xfrm>
            <a:off x="719525" y="668625"/>
            <a:ext cx="4407600" cy="572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t/>
            </a:r>
            <a:endParaRPr b="1" sz="2500"/>
          </a:p>
          <a:p>
            <a:pPr indent="0" lvl="0" marL="0" rtl="0" algn="l">
              <a:spcBef>
                <a:spcPts val="0"/>
              </a:spcBef>
              <a:spcAft>
                <a:spcPts val="0"/>
              </a:spcAft>
              <a:buNone/>
            </a:pPr>
            <a:r>
              <a:rPr b="1" lang="en-GB" sz="2500">
                <a:solidFill>
                  <a:schemeClr val="dk1"/>
                </a:solidFill>
              </a:rPr>
              <a:t>SDG Scores are in!</a:t>
            </a:r>
            <a:endParaRPr b="1" sz="2500"/>
          </a:p>
        </p:txBody>
      </p:sp>
      <p:sp>
        <p:nvSpPr>
          <p:cNvPr id="182" name="Google Shape;182;p44"/>
          <p:cNvSpPr txBox="1"/>
          <p:nvPr/>
        </p:nvSpPr>
        <p:spPr>
          <a:xfrm>
            <a:off x="719525" y="1241325"/>
            <a:ext cx="3065400" cy="3379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t/>
            </a:r>
            <a:endParaRPr sz="1300"/>
          </a:p>
        </p:txBody>
      </p:sp>
      <p:pic>
        <p:nvPicPr>
          <p:cNvPr id="183" name="Google Shape;183;p44"/>
          <p:cNvPicPr preferRelativeResize="0"/>
          <p:nvPr/>
        </p:nvPicPr>
        <p:blipFill rotWithShape="1">
          <a:blip r:embed="rId4">
            <a:alphaModFix/>
          </a:blip>
          <a:srcRect b="0" l="62030" r="3845" t="0"/>
          <a:stretch/>
        </p:blipFill>
        <p:spPr>
          <a:xfrm>
            <a:off x="5389975" y="0"/>
            <a:ext cx="3721901" cy="5218500"/>
          </a:xfrm>
          <a:prstGeom prst="rect">
            <a:avLst/>
          </a:prstGeom>
          <a:noFill/>
          <a:ln>
            <a:noFill/>
          </a:ln>
        </p:spPr>
      </p:pic>
      <p:sp>
        <p:nvSpPr>
          <p:cNvPr id="184" name="Google Shape;184;p44"/>
          <p:cNvSpPr txBox="1"/>
          <p:nvPr/>
        </p:nvSpPr>
        <p:spPr>
          <a:xfrm>
            <a:off x="8160000" y="4640975"/>
            <a:ext cx="479400" cy="292500"/>
          </a:xfrm>
          <a:prstGeom prst="rect">
            <a:avLst/>
          </a:prstGeom>
          <a:solidFill>
            <a:srgbClr val="F7F0BF">
              <a:alpha val="80950"/>
            </a:srgbClr>
          </a:solid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lang="en-GB" sz="700">
                <a:solidFill>
                  <a:schemeClr val="dk1"/>
                </a:solidFill>
              </a:rPr>
              <a:t>7. Quiz</a:t>
            </a:r>
            <a:endParaRPr sz="700">
              <a:solidFill>
                <a:schemeClr val="dk1"/>
              </a:solidFill>
            </a:endParaRPr>
          </a:p>
        </p:txBody>
      </p:sp>
      <p:pic>
        <p:nvPicPr>
          <p:cNvPr id="185" name="Google Shape;185;p44"/>
          <p:cNvPicPr preferRelativeResize="0"/>
          <p:nvPr/>
        </p:nvPicPr>
        <p:blipFill>
          <a:blip r:embed="rId5">
            <a:alphaModFix/>
          </a:blip>
          <a:stretch>
            <a:fillRect/>
          </a:stretch>
        </p:blipFill>
        <p:spPr>
          <a:xfrm>
            <a:off x="0" y="1611425"/>
            <a:ext cx="9143999" cy="3607076"/>
          </a:xfrm>
          <a:prstGeom prst="rect">
            <a:avLst/>
          </a:prstGeom>
          <a:noFill/>
          <a:ln>
            <a:noFill/>
          </a:ln>
        </p:spPr>
      </p:pic>
      <p:pic>
        <p:nvPicPr>
          <p:cNvPr id="186" name="Google Shape;186;p44"/>
          <p:cNvPicPr preferRelativeResize="0"/>
          <p:nvPr/>
        </p:nvPicPr>
        <p:blipFill>
          <a:blip r:embed="rId6">
            <a:alphaModFix/>
          </a:blip>
          <a:stretch>
            <a:fillRect/>
          </a:stretch>
        </p:blipFill>
        <p:spPr>
          <a:xfrm>
            <a:off x="8007674" y="226475"/>
            <a:ext cx="631401" cy="370950"/>
          </a:xfrm>
          <a:prstGeom prst="rect">
            <a:avLst/>
          </a:prstGeom>
          <a:noFill/>
          <a:ln>
            <a:noFill/>
          </a:ln>
        </p:spPr>
      </p:pic>
      <p:pic>
        <p:nvPicPr>
          <p:cNvPr id="187" name="Google Shape;187;p44"/>
          <p:cNvPicPr preferRelativeResize="0"/>
          <p:nvPr/>
        </p:nvPicPr>
        <p:blipFill>
          <a:blip r:embed="rId7">
            <a:alphaModFix/>
          </a:blip>
          <a:stretch>
            <a:fillRect/>
          </a:stretch>
        </p:blipFill>
        <p:spPr>
          <a:xfrm>
            <a:off x="5357825" y="1241325"/>
            <a:ext cx="3786176" cy="3977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p45"/>
          <p:cNvSpPr txBox="1"/>
          <p:nvPr/>
        </p:nvSpPr>
        <p:spPr>
          <a:xfrm>
            <a:off x="536300" y="226475"/>
            <a:ext cx="8470200" cy="572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2500">
                <a:solidFill>
                  <a:schemeClr val="dk1"/>
                </a:solidFill>
              </a:rPr>
              <a:t>Celebrate what you have already done</a:t>
            </a:r>
            <a:endParaRPr b="1" sz="2500"/>
          </a:p>
        </p:txBody>
      </p:sp>
      <p:sp>
        <p:nvSpPr>
          <p:cNvPr id="193" name="Google Shape;193;p45"/>
          <p:cNvSpPr txBox="1"/>
          <p:nvPr/>
        </p:nvSpPr>
        <p:spPr>
          <a:xfrm>
            <a:off x="468775" y="860700"/>
            <a:ext cx="5527800" cy="3891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en-GB">
                <a:solidFill>
                  <a:schemeClr val="dk1"/>
                </a:solidFill>
              </a:rPr>
              <a:t>Small Group Task:</a:t>
            </a:r>
            <a:endParaRPr b="1">
              <a:solidFill>
                <a:schemeClr val="dk1"/>
              </a:solidFill>
            </a:endParaRPr>
          </a:p>
          <a:p>
            <a:pPr indent="0" lvl="0" marL="0" rtl="0" algn="l">
              <a:lnSpc>
                <a:spcPct val="90000"/>
              </a:lnSpc>
              <a:spcBef>
                <a:spcPts val="0"/>
              </a:spcBef>
              <a:spcAft>
                <a:spcPts val="0"/>
              </a:spcAft>
              <a:buClr>
                <a:schemeClr val="dk1"/>
              </a:buClr>
              <a:buSzPts val="1100"/>
              <a:buFont typeface="Arial"/>
              <a:buNone/>
            </a:pPr>
            <a:r>
              <a:rPr lang="en-GB">
                <a:solidFill>
                  <a:schemeClr val="dk1"/>
                </a:solidFill>
              </a:rPr>
              <a:t>Look at </a:t>
            </a:r>
            <a:r>
              <a:rPr lang="en-GB">
                <a:solidFill>
                  <a:schemeClr val="dk1"/>
                </a:solidFill>
              </a:rPr>
              <a:t>the</a:t>
            </a:r>
            <a:r>
              <a:rPr lang="en-GB">
                <a:solidFill>
                  <a:schemeClr val="dk1"/>
                </a:solidFill>
              </a:rPr>
              <a:t> 17 SDG’s - maybe just the ones you are drawn to as part of your role and share an example of projects and work completed this year that made a sustainable impact and can be linked back to one or more of the SDGs: </a:t>
            </a:r>
            <a:r>
              <a:rPr lang="en-GB" sz="1800" u="sng">
                <a:solidFill>
                  <a:schemeClr val="accent5"/>
                </a:solidFill>
                <a:hlinkClick r:id="rId4">
                  <a:extLst>
                    <a:ext uri="{A12FA001-AC4F-418D-AE19-62706E023703}">
                      <ahyp:hlinkClr val="tx"/>
                    </a:ext>
                  </a:extLst>
                </a:hlinkClick>
              </a:rPr>
              <a:t>https://sdgs.un.org/goals</a:t>
            </a:r>
            <a:endParaRPr sz="1800">
              <a:solidFill>
                <a:schemeClr val="dk1"/>
              </a:solidFill>
            </a:endParaRPr>
          </a:p>
          <a:p>
            <a:pPr indent="0" lvl="0" marL="0" rtl="0" algn="l">
              <a:lnSpc>
                <a:spcPct val="90000"/>
              </a:lnSpc>
              <a:spcBef>
                <a:spcPts val="1600"/>
              </a:spcBef>
              <a:spcAft>
                <a:spcPts val="0"/>
              </a:spcAft>
              <a:buClr>
                <a:schemeClr val="dk1"/>
              </a:buClr>
              <a:buSzPts val="1100"/>
              <a:buFont typeface="Arial"/>
              <a:buNone/>
            </a:pPr>
            <a:r>
              <a:rPr lang="en-GB">
                <a:solidFill>
                  <a:schemeClr val="dk1"/>
                </a:solidFill>
              </a:rPr>
              <a:t>Action/ event example</a:t>
            </a:r>
            <a:endParaRPr>
              <a:solidFill>
                <a:schemeClr val="dk1"/>
              </a:solidFill>
            </a:endParaRPr>
          </a:p>
          <a:p>
            <a:pPr indent="0" lvl="0" marL="0" rtl="0" algn="l">
              <a:lnSpc>
                <a:spcPct val="90000"/>
              </a:lnSpc>
              <a:spcBef>
                <a:spcPts val="1600"/>
              </a:spcBef>
              <a:spcAft>
                <a:spcPts val="0"/>
              </a:spcAft>
              <a:buClr>
                <a:schemeClr val="dk1"/>
              </a:buClr>
              <a:buSzPts val="1100"/>
              <a:buFont typeface="Arial"/>
              <a:buNone/>
            </a:pPr>
            <a:r>
              <a:rPr lang="en-GB">
                <a:solidFill>
                  <a:schemeClr val="dk1"/>
                </a:solidFill>
              </a:rPr>
              <a:t>Which SDGs does it link to ?</a:t>
            </a:r>
            <a:endParaRPr>
              <a:solidFill>
                <a:schemeClr val="dk1"/>
              </a:solidFill>
            </a:endParaRPr>
          </a:p>
          <a:p>
            <a:pPr indent="0" lvl="0" marL="0" rtl="0" algn="l">
              <a:lnSpc>
                <a:spcPct val="90000"/>
              </a:lnSpc>
              <a:spcBef>
                <a:spcPts val="1600"/>
              </a:spcBef>
              <a:spcAft>
                <a:spcPts val="0"/>
              </a:spcAft>
              <a:buClr>
                <a:schemeClr val="dk1"/>
              </a:buClr>
              <a:buSzPts val="1100"/>
              <a:buFont typeface="Arial"/>
              <a:buNone/>
            </a:pPr>
            <a:r>
              <a:rPr lang="en-GB">
                <a:solidFill>
                  <a:schemeClr val="dk1"/>
                </a:solidFill>
              </a:rPr>
              <a:t>Upload</a:t>
            </a:r>
            <a:r>
              <a:rPr lang="en-GB">
                <a:solidFill>
                  <a:schemeClr val="dk1"/>
                </a:solidFill>
              </a:rPr>
              <a:t> a photo where possible to link below</a:t>
            </a:r>
            <a:endParaRPr>
              <a:solidFill>
                <a:schemeClr val="dk1"/>
              </a:solidFill>
            </a:endParaRPr>
          </a:p>
          <a:p>
            <a:pPr indent="0" lvl="0" marL="0" rtl="0" algn="l">
              <a:lnSpc>
                <a:spcPct val="90000"/>
              </a:lnSpc>
              <a:spcBef>
                <a:spcPts val="1600"/>
              </a:spcBef>
              <a:spcAft>
                <a:spcPts val="0"/>
              </a:spcAft>
              <a:buClr>
                <a:schemeClr val="dk1"/>
              </a:buClr>
              <a:buSzPts val="1100"/>
              <a:buFont typeface="Arial"/>
              <a:buNone/>
            </a:pPr>
            <a:r>
              <a:rPr lang="en-GB">
                <a:solidFill>
                  <a:schemeClr val="dk1"/>
                </a:solidFill>
              </a:rPr>
              <a:t>What was the impact?</a:t>
            </a:r>
            <a:endParaRPr>
              <a:solidFill>
                <a:schemeClr val="dk1"/>
              </a:solidFill>
            </a:endParaRPr>
          </a:p>
          <a:p>
            <a:pPr indent="0" lvl="0" marL="0" rtl="0" algn="l">
              <a:lnSpc>
                <a:spcPct val="90000"/>
              </a:lnSpc>
              <a:spcBef>
                <a:spcPts val="1600"/>
              </a:spcBef>
              <a:spcAft>
                <a:spcPts val="0"/>
              </a:spcAft>
              <a:buClr>
                <a:schemeClr val="dk1"/>
              </a:buClr>
              <a:buSzPts val="1100"/>
              <a:buFont typeface="Arial"/>
              <a:buNone/>
            </a:pPr>
            <a:r>
              <a:rPr lang="en-GB">
                <a:solidFill>
                  <a:schemeClr val="dk1"/>
                </a:solidFill>
              </a:rPr>
              <a:t>Did it influence on policy, process or practice?</a:t>
            </a:r>
            <a:endParaRPr>
              <a:solidFill>
                <a:schemeClr val="dk1"/>
              </a:solidFill>
            </a:endParaRPr>
          </a:p>
          <a:p>
            <a:pPr indent="0" lvl="0" marL="0" rtl="0" algn="l">
              <a:lnSpc>
                <a:spcPct val="90000"/>
              </a:lnSpc>
              <a:spcBef>
                <a:spcPts val="1600"/>
              </a:spcBef>
              <a:spcAft>
                <a:spcPts val="0"/>
              </a:spcAft>
              <a:buClr>
                <a:schemeClr val="dk1"/>
              </a:buClr>
              <a:buSzPts val="1100"/>
              <a:buFont typeface="Arial"/>
              <a:buNone/>
            </a:pPr>
            <a:r>
              <a:rPr lang="en-GB">
                <a:solidFill>
                  <a:schemeClr val="dk1"/>
                </a:solidFill>
              </a:rPr>
              <a:t>Complete the Google Form </a:t>
            </a:r>
            <a:r>
              <a:rPr lang="en-GB" u="sng">
                <a:solidFill>
                  <a:schemeClr val="hlink"/>
                </a:solidFill>
                <a:hlinkClick r:id="rId5"/>
              </a:rPr>
              <a:t>https://forms.gle/ykgZnYDb36GdnSXw7</a:t>
            </a:r>
            <a:endParaRPr>
              <a:solidFill>
                <a:schemeClr val="dk1"/>
              </a:solidFill>
            </a:endParaRPr>
          </a:p>
          <a:p>
            <a:pPr indent="0" lvl="0" marL="0" rtl="0" algn="l">
              <a:lnSpc>
                <a:spcPct val="90000"/>
              </a:lnSpc>
              <a:spcBef>
                <a:spcPts val="1600"/>
              </a:spcBef>
              <a:spcAft>
                <a:spcPts val="0"/>
              </a:spcAft>
              <a:buClr>
                <a:schemeClr val="dk1"/>
              </a:buClr>
              <a:buSzPts val="1100"/>
              <a:buFont typeface="Arial"/>
              <a:buNone/>
            </a:pPr>
            <a:r>
              <a:t/>
            </a:r>
            <a:endParaRPr>
              <a:solidFill>
                <a:schemeClr val="dk1"/>
              </a:solidFill>
            </a:endParaRPr>
          </a:p>
          <a:p>
            <a:pPr indent="0" lvl="0" marL="0" rtl="0" algn="l">
              <a:lnSpc>
                <a:spcPct val="90000"/>
              </a:lnSpc>
              <a:spcBef>
                <a:spcPts val="1600"/>
              </a:spcBef>
              <a:spcAft>
                <a:spcPts val="0"/>
              </a:spcAft>
              <a:buClr>
                <a:schemeClr val="dk1"/>
              </a:buClr>
              <a:buSzPts val="1100"/>
              <a:buFont typeface="Arial"/>
              <a:buNone/>
            </a:pPr>
            <a:r>
              <a:t/>
            </a:r>
            <a:endParaRPr>
              <a:solidFill>
                <a:schemeClr val="dk1"/>
              </a:solidFill>
            </a:endParaRPr>
          </a:p>
        </p:txBody>
      </p:sp>
      <p:sp>
        <p:nvSpPr>
          <p:cNvPr id="194" name="Google Shape;194;p45"/>
          <p:cNvSpPr txBox="1"/>
          <p:nvPr/>
        </p:nvSpPr>
        <p:spPr>
          <a:xfrm>
            <a:off x="8160000" y="4640975"/>
            <a:ext cx="479400" cy="292500"/>
          </a:xfrm>
          <a:prstGeom prst="rect">
            <a:avLst/>
          </a:prstGeom>
          <a:solidFill>
            <a:srgbClr val="F7F0BF">
              <a:alpha val="80950"/>
            </a:srgbClr>
          </a:solid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lang="en-GB" sz="700">
                <a:solidFill>
                  <a:schemeClr val="dk1"/>
                </a:solidFill>
              </a:rPr>
              <a:t>7. Quiz</a:t>
            </a:r>
            <a:endParaRPr sz="700">
              <a:solidFill>
                <a:schemeClr val="dk1"/>
              </a:solidFill>
            </a:endParaRPr>
          </a:p>
        </p:txBody>
      </p:sp>
      <p:pic>
        <p:nvPicPr>
          <p:cNvPr id="195" name="Google Shape;195;p45"/>
          <p:cNvPicPr preferRelativeResize="0"/>
          <p:nvPr/>
        </p:nvPicPr>
        <p:blipFill>
          <a:blip r:embed="rId6">
            <a:alphaModFix/>
          </a:blip>
          <a:stretch>
            <a:fillRect/>
          </a:stretch>
        </p:blipFill>
        <p:spPr>
          <a:xfrm>
            <a:off x="6105175" y="3515925"/>
            <a:ext cx="2779724" cy="1394525"/>
          </a:xfrm>
          <a:prstGeom prst="rect">
            <a:avLst/>
          </a:prstGeom>
          <a:noFill/>
          <a:ln>
            <a:noFill/>
          </a:ln>
        </p:spPr>
      </p:pic>
      <p:pic>
        <p:nvPicPr>
          <p:cNvPr id="196" name="Google Shape;196;p45"/>
          <p:cNvPicPr preferRelativeResize="0"/>
          <p:nvPr/>
        </p:nvPicPr>
        <p:blipFill>
          <a:blip r:embed="rId7">
            <a:alphaModFix/>
          </a:blip>
          <a:stretch>
            <a:fillRect/>
          </a:stretch>
        </p:blipFill>
        <p:spPr>
          <a:xfrm>
            <a:off x="8007674" y="226475"/>
            <a:ext cx="631401" cy="370950"/>
          </a:xfrm>
          <a:prstGeom prst="rect">
            <a:avLst/>
          </a:prstGeom>
          <a:noFill/>
          <a:ln>
            <a:noFill/>
          </a:ln>
        </p:spPr>
      </p:pic>
      <p:pic>
        <p:nvPicPr>
          <p:cNvPr id="197" name="Google Shape;197;p45"/>
          <p:cNvPicPr preferRelativeResize="0"/>
          <p:nvPr/>
        </p:nvPicPr>
        <p:blipFill>
          <a:blip r:embed="rId8">
            <a:alphaModFix amt="38000"/>
          </a:blip>
          <a:stretch>
            <a:fillRect/>
          </a:stretch>
        </p:blipFill>
        <p:spPr>
          <a:xfrm>
            <a:off x="6105175" y="860700"/>
            <a:ext cx="2779725" cy="4072774"/>
          </a:xfrm>
          <a:prstGeom prst="rect">
            <a:avLst/>
          </a:prstGeom>
          <a:noFill/>
          <a:ln>
            <a:noFill/>
          </a:ln>
        </p:spPr>
      </p:pic>
      <p:pic>
        <p:nvPicPr>
          <p:cNvPr id="198" name="Google Shape;198;p45"/>
          <p:cNvPicPr preferRelativeResize="0"/>
          <p:nvPr/>
        </p:nvPicPr>
        <p:blipFill>
          <a:blip r:embed="rId9">
            <a:alphaModFix/>
          </a:blip>
          <a:stretch>
            <a:fillRect/>
          </a:stretch>
        </p:blipFill>
        <p:spPr>
          <a:xfrm>
            <a:off x="4182100" y="2486825"/>
            <a:ext cx="1029100" cy="1029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sp>
        <p:nvSpPr>
          <p:cNvPr id="203" name="Google Shape;203;p46"/>
          <p:cNvSpPr txBox="1"/>
          <p:nvPr/>
        </p:nvSpPr>
        <p:spPr>
          <a:xfrm>
            <a:off x="567133"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dk1"/>
                </a:solidFill>
              </a:rPr>
              <a:t>Where are the gaps? </a:t>
            </a:r>
            <a:endParaRPr b="1" sz="2500">
              <a:solidFill>
                <a:srgbClr val="000000"/>
              </a:solidFill>
            </a:endParaRPr>
          </a:p>
        </p:txBody>
      </p:sp>
      <p:sp>
        <p:nvSpPr>
          <p:cNvPr id="204" name="Google Shape;204;p46"/>
          <p:cNvSpPr txBox="1"/>
          <p:nvPr/>
        </p:nvSpPr>
        <p:spPr>
          <a:xfrm>
            <a:off x="567125" y="1088925"/>
            <a:ext cx="3682200" cy="290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t>Are there any areas important to your areas </a:t>
            </a:r>
            <a:r>
              <a:rPr lang="en-GB" sz="1800"/>
              <a:t>development</a:t>
            </a:r>
            <a:r>
              <a:rPr lang="en-GB" sz="1800"/>
              <a:t> that you need to cover or expand? </a:t>
            </a:r>
            <a:endParaRPr sz="1800"/>
          </a:p>
          <a:p>
            <a:pPr indent="0" lvl="0" marL="0" rtl="0" algn="l">
              <a:lnSpc>
                <a:spcPct val="115000"/>
              </a:lnSpc>
              <a:spcBef>
                <a:spcPts val="0"/>
              </a:spcBef>
              <a:spcAft>
                <a:spcPts val="0"/>
              </a:spcAft>
              <a:buNone/>
            </a:pPr>
            <a:r>
              <a:t/>
            </a:r>
            <a:endParaRPr sz="2200"/>
          </a:p>
          <a:p>
            <a:pPr indent="0" lvl="0" marL="0" rtl="0" algn="l">
              <a:lnSpc>
                <a:spcPct val="115000"/>
              </a:lnSpc>
              <a:spcBef>
                <a:spcPts val="0"/>
              </a:spcBef>
              <a:spcAft>
                <a:spcPts val="0"/>
              </a:spcAft>
              <a:buNone/>
            </a:pPr>
            <a:r>
              <a:rPr lang="en-GB" sz="1800">
                <a:solidFill>
                  <a:schemeClr val="dk1"/>
                </a:solidFill>
              </a:rPr>
              <a:t>NB Remember not every department or organisation needs to cover all of them</a:t>
            </a:r>
            <a:endParaRPr sz="1800">
              <a:solidFill>
                <a:schemeClr val="dk1"/>
              </a:solidFill>
            </a:endParaRPr>
          </a:p>
        </p:txBody>
      </p:sp>
      <p:pic>
        <p:nvPicPr>
          <p:cNvPr id="205" name="Google Shape;205;p46"/>
          <p:cNvPicPr preferRelativeResize="0"/>
          <p:nvPr/>
        </p:nvPicPr>
        <p:blipFill>
          <a:blip r:embed="rId4">
            <a:alphaModFix/>
          </a:blip>
          <a:stretch>
            <a:fillRect/>
          </a:stretch>
        </p:blipFill>
        <p:spPr>
          <a:xfrm>
            <a:off x="4744625" y="1222000"/>
            <a:ext cx="4007349" cy="2010400"/>
          </a:xfrm>
          <a:prstGeom prst="rect">
            <a:avLst/>
          </a:prstGeom>
          <a:noFill/>
          <a:ln>
            <a:noFill/>
          </a:ln>
        </p:spPr>
      </p:pic>
      <p:pic>
        <p:nvPicPr>
          <p:cNvPr id="206" name="Google Shape;206;p46"/>
          <p:cNvPicPr preferRelativeResize="0"/>
          <p:nvPr/>
        </p:nvPicPr>
        <p:blipFill>
          <a:blip r:embed="rId5">
            <a:alphaModFix/>
          </a:blip>
          <a:stretch>
            <a:fillRect/>
          </a:stretch>
        </p:blipFill>
        <p:spPr>
          <a:xfrm>
            <a:off x="8007674" y="226475"/>
            <a:ext cx="631401" cy="370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0" name="Shape 210"/>
        <p:cNvGrpSpPr/>
        <p:nvPr/>
      </p:nvGrpSpPr>
      <p:grpSpPr>
        <a:xfrm>
          <a:off x="0" y="0"/>
          <a:ext cx="0" cy="0"/>
          <a:chOff x="0" y="0"/>
          <a:chExt cx="0" cy="0"/>
        </a:xfrm>
      </p:grpSpPr>
      <p:sp>
        <p:nvSpPr>
          <p:cNvPr id="211" name="Google Shape;211;p47"/>
          <p:cNvSpPr txBox="1"/>
          <p:nvPr/>
        </p:nvSpPr>
        <p:spPr>
          <a:xfrm>
            <a:off x="356250" y="664375"/>
            <a:ext cx="8431500" cy="4157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600"/>
              </a:spcBef>
              <a:spcAft>
                <a:spcPts val="0"/>
              </a:spcAft>
              <a:buNone/>
            </a:pPr>
            <a:r>
              <a:rPr b="1" lang="en-GB" sz="1300">
                <a:solidFill>
                  <a:schemeClr val="dk1"/>
                </a:solidFill>
              </a:rPr>
              <a:t>SDGs: </a:t>
            </a:r>
            <a:r>
              <a:rPr b="1" lang="en-GB" sz="1300" u="sng">
                <a:solidFill>
                  <a:schemeClr val="hlink"/>
                </a:solidFill>
                <a:hlinkClick r:id="rId4"/>
              </a:rPr>
              <a:t>THE 17 GOALS | Sustainable Development</a:t>
            </a:r>
            <a:r>
              <a:rPr b="1" lang="en-GB" sz="1300">
                <a:solidFill>
                  <a:srgbClr val="FF0000"/>
                </a:solidFill>
              </a:rPr>
              <a:t> </a:t>
            </a:r>
            <a:endParaRPr b="1" sz="1300">
              <a:solidFill>
                <a:srgbClr val="FF0000"/>
              </a:solidFill>
            </a:endParaRPr>
          </a:p>
          <a:p>
            <a:pPr indent="0" lvl="0" marL="0" rtl="0" algn="l">
              <a:lnSpc>
                <a:spcPct val="90000"/>
              </a:lnSpc>
              <a:spcBef>
                <a:spcPts val="1600"/>
              </a:spcBef>
              <a:spcAft>
                <a:spcPts val="0"/>
              </a:spcAft>
              <a:buNone/>
            </a:pPr>
            <a:r>
              <a:rPr b="1" lang="en-GB" sz="1300">
                <a:solidFill>
                  <a:schemeClr val="dk1"/>
                </a:solidFill>
              </a:rPr>
              <a:t>SDG Accord – </a:t>
            </a:r>
            <a:r>
              <a:rPr lang="en-GB" sz="1300">
                <a:solidFill>
                  <a:schemeClr val="dk1"/>
                </a:solidFill>
              </a:rPr>
              <a:t>staff survey available </a:t>
            </a:r>
            <a:r>
              <a:rPr lang="en-GB" sz="1300" u="sng">
                <a:solidFill>
                  <a:schemeClr val="hlink"/>
                </a:solidFill>
                <a:hlinkClick r:id="rId5"/>
              </a:rPr>
              <a:t>SDG Accord</a:t>
            </a:r>
            <a:r>
              <a:rPr lang="en-GB" sz="1300">
                <a:solidFill>
                  <a:schemeClr val="dk1"/>
                </a:solidFill>
              </a:rPr>
              <a:t>   </a:t>
            </a:r>
            <a:endParaRPr sz="1300">
              <a:solidFill>
                <a:schemeClr val="dk1"/>
              </a:solidFill>
            </a:endParaRPr>
          </a:p>
          <a:p>
            <a:pPr indent="0" lvl="0" marL="0" rtl="0" algn="l">
              <a:lnSpc>
                <a:spcPct val="90000"/>
              </a:lnSpc>
              <a:spcBef>
                <a:spcPts val="1600"/>
              </a:spcBef>
              <a:spcAft>
                <a:spcPts val="0"/>
              </a:spcAft>
              <a:buNone/>
            </a:pPr>
            <a:r>
              <a:rPr b="1" lang="en-GB" sz="1300">
                <a:solidFill>
                  <a:schemeClr val="dk1"/>
                </a:solidFill>
              </a:rPr>
              <a:t>Reporting SDGs </a:t>
            </a:r>
            <a:r>
              <a:rPr lang="en-GB" sz="1300" u="sng">
                <a:solidFill>
                  <a:schemeClr val="hlink"/>
                </a:solidFill>
                <a:hlinkClick r:id="rId6"/>
              </a:rPr>
              <a:t>https://www.sdgaccord.org/files/sdg_accord_2022_reporting.pdf</a:t>
            </a:r>
            <a:r>
              <a:rPr lang="en-GB" sz="1300">
                <a:solidFill>
                  <a:schemeClr val="dk1"/>
                </a:solidFill>
              </a:rPr>
              <a:t>  </a:t>
            </a:r>
            <a:endParaRPr sz="1300">
              <a:solidFill>
                <a:schemeClr val="dk1"/>
              </a:solidFill>
            </a:endParaRPr>
          </a:p>
          <a:p>
            <a:pPr indent="0" lvl="0" marL="0" rtl="0" algn="l">
              <a:lnSpc>
                <a:spcPct val="90000"/>
              </a:lnSpc>
              <a:spcBef>
                <a:spcPts val="1600"/>
              </a:spcBef>
              <a:spcAft>
                <a:spcPts val="0"/>
              </a:spcAft>
              <a:buNone/>
            </a:pPr>
            <a:r>
              <a:rPr lang="en-GB" sz="1300">
                <a:solidFill>
                  <a:schemeClr val="dk1"/>
                </a:solidFill>
              </a:rPr>
              <a:t>We are a</a:t>
            </a:r>
            <a:r>
              <a:rPr b="1" lang="en-GB" sz="1300">
                <a:solidFill>
                  <a:schemeClr val="dk1"/>
                </a:solidFill>
              </a:rPr>
              <a:t> member of the EAUC (Environmental Alliance of Universities and Colleges) </a:t>
            </a:r>
            <a:r>
              <a:rPr lang="en-GB" sz="1300">
                <a:solidFill>
                  <a:schemeClr val="dk1"/>
                </a:solidFill>
              </a:rPr>
              <a:t>and are using their Sustainability Leadership Scorecard – lots of resources available  </a:t>
            </a:r>
            <a:r>
              <a:rPr lang="en-GB" sz="1300" u="sng">
                <a:solidFill>
                  <a:schemeClr val="hlink"/>
                </a:solidFill>
                <a:hlinkClick r:id="rId7"/>
              </a:rPr>
              <a:t>https://www.eauc.org.uk/sustainability_leadership_scorecard</a:t>
            </a:r>
            <a:r>
              <a:rPr lang="en-GB" sz="1300">
                <a:solidFill>
                  <a:schemeClr val="dk1"/>
                </a:solidFill>
              </a:rPr>
              <a:t> </a:t>
            </a:r>
            <a:endParaRPr sz="1300">
              <a:solidFill>
                <a:schemeClr val="dk1"/>
              </a:solidFill>
            </a:endParaRPr>
          </a:p>
          <a:p>
            <a:pPr indent="0" lvl="0" marL="0" rtl="0" algn="l">
              <a:lnSpc>
                <a:spcPct val="90000"/>
              </a:lnSpc>
              <a:spcBef>
                <a:spcPts val="1600"/>
              </a:spcBef>
              <a:spcAft>
                <a:spcPts val="0"/>
              </a:spcAft>
              <a:buNone/>
            </a:pPr>
            <a:r>
              <a:rPr b="1" lang="en-GB" sz="1300">
                <a:solidFill>
                  <a:schemeClr val="dk1"/>
                </a:solidFill>
              </a:rPr>
              <a:t>Delivering Sustainable Education: </a:t>
            </a:r>
            <a:r>
              <a:rPr lang="en-GB" sz="1300" u="sng">
                <a:solidFill>
                  <a:schemeClr val="hlink"/>
                </a:solidFill>
                <a:hlinkClick r:id="rId8"/>
              </a:rPr>
              <a:t>https://feweek.co.uk/supporting-delivery-of-sustainability-education-to-meet-future-skill-demands/</a:t>
            </a:r>
            <a:r>
              <a:rPr lang="en-GB" sz="1300">
                <a:solidFill>
                  <a:schemeClr val="dk1"/>
                </a:solidFill>
              </a:rPr>
              <a:t> </a:t>
            </a:r>
            <a:endParaRPr sz="1300">
              <a:solidFill>
                <a:schemeClr val="dk1"/>
              </a:solidFill>
            </a:endParaRPr>
          </a:p>
          <a:p>
            <a:pPr indent="0" lvl="0" marL="0" rtl="0" algn="l">
              <a:lnSpc>
                <a:spcPct val="90000"/>
              </a:lnSpc>
              <a:spcBef>
                <a:spcPts val="1600"/>
              </a:spcBef>
              <a:spcAft>
                <a:spcPts val="0"/>
              </a:spcAft>
              <a:buNone/>
            </a:pPr>
            <a:r>
              <a:rPr b="1" lang="en-GB" sz="1300">
                <a:solidFill>
                  <a:schemeClr val="dk1"/>
                </a:solidFill>
              </a:rPr>
              <a:t>Resources/ CPD/ curriculum mapping/ teaching sustainability in subject areas </a:t>
            </a:r>
            <a:r>
              <a:rPr b="1" lang="en-GB" sz="1300" u="sng">
                <a:solidFill>
                  <a:schemeClr val="hlink"/>
                </a:solidFill>
                <a:hlinkClick r:id="rId9"/>
              </a:rPr>
              <a:t>https://www.et-foundation.co.uk</a:t>
            </a:r>
            <a:r>
              <a:rPr b="1" lang="en-GB" sz="1300">
                <a:solidFill>
                  <a:schemeClr val="dk1"/>
                </a:solidFill>
              </a:rPr>
              <a:t>  </a:t>
            </a:r>
            <a:r>
              <a:rPr b="1" lang="en-GB" sz="1300" u="sng">
                <a:solidFill>
                  <a:schemeClr val="hlink"/>
                </a:solidFill>
                <a:hlinkClick r:id="rId10"/>
              </a:rPr>
              <a:t>https://www.et-foundation.co.uk/resources/esd/esd-resources/esd-in-different-subject-areas/</a:t>
            </a:r>
            <a:r>
              <a:rPr b="1" lang="en-GB" sz="1300">
                <a:solidFill>
                  <a:schemeClr val="dk1"/>
                </a:solidFill>
              </a:rPr>
              <a:t> </a:t>
            </a:r>
            <a:endParaRPr b="1" sz="1300">
              <a:solidFill>
                <a:schemeClr val="dk1"/>
              </a:solidFill>
            </a:endParaRPr>
          </a:p>
          <a:p>
            <a:pPr indent="0" lvl="0" marL="0" rtl="0" algn="l">
              <a:lnSpc>
                <a:spcPct val="90000"/>
              </a:lnSpc>
              <a:spcBef>
                <a:spcPts val="1600"/>
              </a:spcBef>
              <a:spcAft>
                <a:spcPts val="0"/>
              </a:spcAft>
              <a:buNone/>
            </a:pPr>
            <a:r>
              <a:rPr b="1" lang="en-GB" sz="1300">
                <a:solidFill>
                  <a:schemeClr val="dk1"/>
                </a:solidFill>
              </a:rPr>
              <a:t>Carbon Literacy Project </a:t>
            </a:r>
            <a:r>
              <a:rPr lang="en-GB" sz="1300">
                <a:solidFill>
                  <a:schemeClr val="dk1"/>
                </a:solidFill>
              </a:rPr>
              <a:t>roll out – helps to raise awareness of impact of actions and choices at work and home and find solutions which improves wellbeing and decreases bills!</a:t>
            </a:r>
            <a:endParaRPr sz="1300">
              <a:solidFill>
                <a:schemeClr val="dk1"/>
              </a:solidFill>
            </a:endParaRPr>
          </a:p>
          <a:p>
            <a:pPr indent="0" lvl="0" marL="0" rtl="0" algn="l">
              <a:lnSpc>
                <a:spcPct val="90000"/>
              </a:lnSpc>
              <a:spcBef>
                <a:spcPts val="1600"/>
              </a:spcBef>
              <a:spcAft>
                <a:spcPts val="1600"/>
              </a:spcAft>
              <a:buNone/>
            </a:pPr>
            <a:r>
              <a:t/>
            </a:r>
            <a:endParaRPr b="1" sz="1300">
              <a:solidFill>
                <a:schemeClr val="dk1"/>
              </a:solidFill>
            </a:endParaRPr>
          </a:p>
        </p:txBody>
      </p:sp>
      <p:sp>
        <p:nvSpPr>
          <p:cNvPr id="212" name="Google Shape;212;p47"/>
          <p:cNvSpPr txBox="1"/>
          <p:nvPr/>
        </p:nvSpPr>
        <p:spPr>
          <a:xfrm>
            <a:off x="698076" y="295275"/>
            <a:ext cx="7241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dk1"/>
                </a:solidFill>
              </a:rPr>
              <a:t>Useful resources</a:t>
            </a:r>
            <a:endParaRPr b="1" sz="2500">
              <a:solidFill>
                <a:srgbClr val="000000"/>
              </a:solidFill>
            </a:endParaRPr>
          </a:p>
        </p:txBody>
      </p:sp>
      <p:pic>
        <p:nvPicPr>
          <p:cNvPr id="213" name="Google Shape;213;p47"/>
          <p:cNvPicPr preferRelativeResize="0"/>
          <p:nvPr/>
        </p:nvPicPr>
        <p:blipFill>
          <a:blip r:embed="rId11">
            <a:alphaModFix/>
          </a:blip>
          <a:stretch>
            <a:fillRect/>
          </a:stretch>
        </p:blipFill>
        <p:spPr>
          <a:xfrm>
            <a:off x="8007674" y="226475"/>
            <a:ext cx="631401" cy="370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